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sldIdLst>
    <p:sldId id="256" r:id="rId5"/>
    <p:sldId id="279" r:id="rId6"/>
    <p:sldId id="283" r:id="rId7"/>
    <p:sldId id="288" r:id="rId8"/>
    <p:sldId id="285" r:id="rId9"/>
    <p:sldId id="281" r:id="rId10"/>
    <p:sldId id="268" r:id="rId11"/>
    <p:sldId id="284" r:id="rId12"/>
    <p:sldId id="273" r:id="rId13"/>
    <p:sldId id="278" r:id="rId14"/>
    <p:sldId id="272" r:id="rId15"/>
    <p:sldId id="270" r:id="rId16"/>
    <p:sldId id="282" r:id="rId17"/>
    <p:sldId id="28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red Alves" initials="JA" lastIdx="1" clrIdx="0">
    <p:extLst>
      <p:ext uri="{19B8F6BF-5375-455C-9EA6-DF929625EA0E}">
        <p15:presenceInfo xmlns:p15="http://schemas.microsoft.com/office/powerpoint/2012/main" userId="S::jalves13@umassd.edu::82b64f00-975a-4f15-aff8-727504a0b9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FFBB7-FC1C-9C80-504E-6955FA832F01}" v="1880" dt="2019-11-01T12:10:21.695"/>
    <p1510:client id="{08320ED3-42BF-C871-DC91-A7CB51214841}" v="13" dt="2019-11-05T03:50:34.403"/>
    <p1510:client id="{0B7A325D-313B-DB11-B685-EAD3FD718F01}" v="18" dt="2019-11-02T03:19:13.925"/>
    <p1510:client id="{15A58C66-570B-44C3-ADCB-75F854684B8B}" v="8" dt="2019-11-05T00:54:47.811"/>
    <p1510:client id="{18D64CBE-04CB-48A8-9E53-F99827AD7E70}" v="105" dt="2019-11-01T14:21:39.952"/>
    <p1510:client id="{19F20170-0BD5-823B-8D37-16A7C68C5861}" v="2" dt="2019-11-04T02:23:38.444"/>
    <p1510:client id="{1E52F60A-B587-0BE6-BA13-3EFA63C850DD}" v="2" dt="2019-10-23T22:41:16.149"/>
    <p1510:client id="{1E554537-8F8D-4BF0-BA2E-3442AACF21A3}" v="37" dt="2019-10-21T03:22:01.578"/>
    <p1510:client id="{2CBCEA23-C00A-DC56-EAD7-5E3FCEB433DE}" v="818" dt="2019-10-22T03:32:46.999"/>
    <p1510:client id="{2CE06A95-F9A3-A3F5-3E99-347198AE2679}" v="25" dt="2019-11-05T02:48:09.578"/>
    <p1510:client id="{332B3FF1-1085-4B57-88D6-9C6153075A2E}" v="51" dt="2019-10-29T00:43:45.036"/>
    <p1510:client id="{4370ACE7-3562-4480-AEBF-5F81145C0CEE}" v="1282" dt="2019-10-27T00:22:18.906"/>
    <p1510:client id="{47D4702E-C051-A179-F918-CA80A8F29733}" v="6" dt="2019-10-27T22:39:03.146"/>
    <p1510:client id="{48E4BEC1-3513-3F17-8CC2-FA4C1F80E58D}" v="16" dt="2019-11-01T02:17:16.073"/>
    <p1510:client id="{4995C98F-D98F-4D9A-8501-AFC0B03B055A}" v="316" dt="2019-10-31T18:40:05.412"/>
    <p1510:client id="{4CC11222-A335-4318-BCE1-8660626B4019}" v="132" dt="2019-10-21T02:42:55.664"/>
    <p1510:client id="{507F62F8-8087-F4AE-5642-A234BB40F1D2}" v="169" dt="2019-10-24T18:44:25.668"/>
    <p1510:client id="{57B8DFE9-CC1A-4BCF-A661-0339F6E8C585}" v="1553" dt="2019-10-24T01:34:53.569"/>
    <p1510:client id="{64905CB5-652F-D7C1-B4A5-033C82668666}" v="155" dt="2019-10-30T00:38:06.368"/>
    <p1510:client id="{69FE2C52-F007-76DC-6E3D-3095003EB581}" v="390" dt="2019-10-29T23:05:11.099"/>
    <p1510:client id="{6AD5CBC7-F873-51CE-D07D-8B3E70CBEB74}" v="167" dt="2019-10-22T18:34:23.994"/>
    <p1510:client id="{6D647D05-77DB-4E67-A0ED-F956934DA189}" v="2924" dt="2019-10-29T00:55:57.059"/>
    <p1510:client id="{720F90ED-DFED-7954-4FAE-A05F6DE12444}" v="1956" dt="2019-10-30T01:39:38.715"/>
    <p1510:client id="{743FC060-8F7B-485A-87F9-6B749D6742AF}" v="492" dt="2019-10-29T18:51:40.665"/>
    <p1510:client id="{78724B8B-5C1A-18A4-45FD-1735B2B523B3}" v="359" dt="2019-11-01T04:28:19.330"/>
    <p1510:client id="{7A1254FF-BF40-C34E-EA9A-3AAC71195A7C}" v="12" dt="2019-10-28T21:59:02.669"/>
    <p1510:client id="{7A18B122-6844-402A-9950-16C7F5074B02}" v="6" dt="2019-11-03T19:20:36.333"/>
    <p1510:client id="{7E06C8E6-7494-B602-8395-78FAAB1A1FF5}" v="351" dt="2019-10-31T23:28:38.818"/>
    <p1510:client id="{7ED3244E-28BC-5D05-30C2-1620385A8EF4}" v="388" dt="2019-10-30T23:26:02.143"/>
    <p1510:client id="{89AA1C35-BE7B-12C3-76BA-CEDE7FA83657}" v="25" dt="2019-10-25T00:28:06.762"/>
    <p1510:client id="{89DC9CC3-2658-4D57-B7FE-879E22BD01D7}" v="158" dt="2019-11-05T01:11:00.070"/>
    <p1510:client id="{8E0BDC61-9B4A-2B90-5834-BCE273A2D4CE}" v="187" dt="2019-10-29T15:25:29.848"/>
    <p1510:client id="{929F4E67-5D55-47BB-AAB9-0EBF6BD7E046}" v="1098" dt="2019-10-29T01:11:08.368"/>
    <p1510:client id="{9CCCC698-9C79-42B0-A78A-79F961D39A14}" v="708" dt="2019-10-29T23:28:38.144"/>
    <p1510:client id="{9D1161EE-BC4A-9D96-0494-899A2417A3BF}" v="67" dt="2019-11-05T03:40:42.698"/>
    <p1510:client id="{9EDE8D4B-1CFB-0329-6CE0-9242FD2679B0}" v="42" dt="2019-10-29T17:26:21.621"/>
    <p1510:client id="{A3A758AD-42DB-401C-D0BE-5EC99418D485}" v="675" dt="2019-10-26T20:40:03.775"/>
    <p1510:client id="{A419AB74-6505-1044-C874-3F0082775AF6}" v="29" dt="2019-11-05T00:41:36.461"/>
    <p1510:client id="{A54E461A-B98C-445E-8734-91B53FBBBFB8}" v="1321" dt="2019-10-30T01:34:13.344"/>
    <p1510:client id="{AABB8504-194A-77C2-D77C-89D9AB28094D}" v="9" dt="2019-11-02T12:56:25.654"/>
    <p1510:client id="{AF0D77AD-E1F0-4977-826C-924E905F2B87}" v="170" dt="2019-11-05T01:12:17.266"/>
    <p1510:client id="{B75AC1BB-3D7E-8965-8F1D-021948C87A29}" v="1904" dt="2019-10-26T19:52:39.553"/>
    <p1510:client id="{B760D95B-9E2E-7A12-D5E5-BAF4BCECD1AF}" v="38" dt="2019-10-24T00:19:54.144"/>
    <p1510:client id="{BBD06950-4A13-2BE6-DAF8-92B64E5D745D}" v="228" dt="2019-10-31T22:48:25.200"/>
    <p1510:client id="{C21DBF66-0D81-211A-1E69-60D680A17CC9}" v="215" dt="2019-11-05T00:26:17.956"/>
    <p1510:client id="{C2F9AA8E-1401-CC4A-5077-882ACD3FC19B}" v="1581" dt="2019-10-29T00:56:00.347"/>
    <p1510:client id="{C54274CC-C1C7-479C-A4BD-CADC63D10D6A}" v="129" dt="2019-10-24T01:35:53.977"/>
    <p1510:client id="{C5F44649-8752-4293-9C29-3BB9D5AABEDC}" v="13" dt="2019-10-24T00:48:45.443"/>
    <p1510:client id="{C8F2606C-0147-6AB8-4BCB-5B8AFC8B931C}" v="15" dt="2019-10-28T14:10:37.017"/>
    <p1510:client id="{C9FE9346-0969-4B27-971A-FABCB12CA300}" v="18" dt="2019-10-31T19:28:52.485"/>
    <p1510:client id="{CACF9AE6-819F-0824-B017-C94674FECA89}" v="151" dt="2019-10-22T03:16:42.655"/>
    <p1510:client id="{CD5B64FD-D59D-6922-0CE5-BED1EED87758}" v="20" dt="2019-10-29T15:19:37.272"/>
    <p1510:client id="{D3B2F87A-DB19-4F9B-DA4F-692C7BB049CC}" v="1811" dt="2019-10-27T14:24:57.153"/>
    <p1510:client id="{D5A6F225-B045-888D-09A2-726433D3658F}" v="137" dt="2019-11-02T20:32:48.964"/>
    <p1510:client id="{DE5CDFD9-FF5F-5511-7B6F-67E0D8C86E7A}" v="323" dt="2019-11-05T17:33:51.812"/>
    <p1510:client id="{E25161CD-AFE0-22A2-0CA2-4EF64860A2BF}" v="1514" dt="2019-10-30T23:20:33.972"/>
    <p1510:client id="{E8D2CCC3-5DB0-34CC-1ADD-06AA5ADDD69C}" v="52" dt="2019-10-21T20:56:22.531"/>
    <p1510:client id="{EF1A5A7B-714F-46C9-AE35-A41DE2CDBB1A}" v="138" dt="2019-11-05T00:00:22.389"/>
    <p1510:client id="{F05DD09F-551A-45AA-920C-246BCE0196A7}" v="8" dt="2019-10-26T17:01:03.160"/>
    <p1510:client id="{F0B70039-727C-447A-AC35-2564FED0879B}" v="479" dt="2019-11-01T15:30:55.276"/>
    <p1510:client id="{F4EB9E45-A04F-42E0-8001-C7813C95F790}" v="1131" dt="2019-10-29T19:14:23.360"/>
    <p1510:client id="{FC95B5C3-29F4-E815-1EF8-063FD5896394}" v="102" dt="2019-10-26T20:41:04.5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red Alves" userId="S::jalves13@umassd.edu::82b64f00-975a-4f15-aff8-727504a0b927" providerId="AD" clId="Web-{FF3917E1-F4FB-46FB-B914-44FE48F30F75}"/>
    <pc:docChg chg="addSld delSld modSld sldOrd">
      <pc:chgData name="Jared Alves" userId="S::jalves13@umassd.edu::82b64f00-975a-4f15-aff8-727504a0b927" providerId="AD" clId="Web-{FF3917E1-F4FB-46FB-B914-44FE48F30F75}" dt="2019-10-01T00:35:02.922" v="661" actId="14100"/>
      <pc:docMkLst>
        <pc:docMk/>
      </pc:docMkLst>
    </pc:docChg>
  </pc:docChgLst>
  <pc:docChgLst>
    <pc:chgData name="Drew A Martins" userId="S::dmartins5@umassd.edu::f68bd026-7c8e-4a25-bf85-9fb888b699ae" providerId="AD" clId="Web-{4491E0D6-125F-F232-8215-A56A19B7F4AB}"/>
    <pc:docChg chg="modSld">
      <pc:chgData name="Drew A Martins" userId="S::dmartins5@umassd.edu::f68bd026-7c8e-4a25-bf85-9fb888b699ae" providerId="AD" clId="Web-{4491E0D6-125F-F232-8215-A56A19B7F4AB}" dt="2019-09-25T12:10:43.560" v="278" actId="1076"/>
      <pc:docMkLst>
        <pc:docMk/>
      </pc:docMkLst>
    </pc:docChg>
  </pc:docChgLst>
  <pc:docChgLst>
    <pc:chgData name="Jared Alves" userId="82b64f00-975a-4f15-aff8-727504a0b927" providerId="ADAL" clId="{933B048D-AB4F-46CD-ADB3-89D724AD79B8}"/>
    <pc:docChg chg="custSel modSld">
      <pc:chgData name="Jared Alves" userId="82b64f00-975a-4f15-aff8-727504a0b927" providerId="ADAL" clId="{933B048D-AB4F-46CD-ADB3-89D724AD79B8}" dt="2019-09-24T23:32:58.498" v="18" actId="20577"/>
      <pc:docMkLst>
        <pc:docMk/>
      </pc:docMkLst>
      <pc:sldChg chg="modSp">
        <pc:chgData name="Jared Alves" userId="82b64f00-975a-4f15-aff8-727504a0b927" providerId="ADAL" clId="{933B048D-AB4F-46CD-ADB3-89D724AD79B8}" dt="2019-09-24T23:20:49.998" v="11" actId="20577"/>
        <pc:sldMkLst>
          <pc:docMk/>
          <pc:sldMk cId="1258566403" sldId="256"/>
        </pc:sldMkLst>
        <pc:spChg chg="mod">
          <ac:chgData name="Jared Alves" userId="82b64f00-975a-4f15-aff8-727504a0b927" providerId="ADAL" clId="{933B048D-AB4F-46CD-ADB3-89D724AD79B8}" dt="2019-09-24T23:20:49.998" v="11" actId="20577"/>
          <ac:spMkLst>
            <pc:docMk/>
            <pc:sldMk cId="1258566403" sldId="256"/>
            <ac:spMk id="3" creationId="{05CDAE3F-4D79-478D-B672-D40153FA4944}"/>
          </ac:spMkLst>
        </pc:spChg>
      </pc:sldChg>
    </pc:docChg>
  </pc:docChgLst>
  <pc:docChgLst>
    <pc:chgData name="Jared Alves" userId="S::jalves13@umassd.edu::82b64f00-975a-4f15-aff8-727504a0b927" providerId="AD" clId="Web-{C54274CC-C1C7-479C-A4BD-CADC63D10D6A}"/>
    <pc:docChg chg="addSld delSld modSld">
      <pc:chgData name="Jared Alves" userId="S::jalves13@umassd.edu::82b64f00-975a-4f15-aff8-727504a0b927" providerId="AD" clId="Web-{C54274CC-C1C7-479C-A4BD-CADC63D10D6A}" dt="2019-10-24T01:35:53.977" v="128" actId="20577"/>
      <pc:docMkLst>
        <pc:docMk/>
      </pc:docMkLst>
      <pc:sldChg chg="modSp">
        <pc:chgData name="Jared Alves" userId="S::jalves13@umassd.edu::82b64f00-975a-4f15-aff8-727504a0b927" providerId="AD" clId="Web-{C54274CC-C1C7-479C-A4BD-CADC63D10D6A}" dt="2019-10-24T01:35:52.805" v="126" actId="20577"/>
        <pc:sldMkLst>
          <pc:docMk/>
          <pc:sldMk cId="1258566403" sldId="256"/>
        </pc:sldMkLst>
        <pc:spChg chg="mod">
          <ac:chgData name="Jared Alves" userId="S::jalves13@umassd.edu::82b64f00-975a-4f15-aff8-727504a0b927" providerId="AD" clId="Web-{C54274CC-C1C7-479C-A4BD-CADC63D10D6A}" dt="2019-10-24T01:35:52.805" v="126" actId="20577"/>
          <ac:spMkLst>
            <pc:docMk/>
            <pc:sldMk cId="1258566403" sldId="256"/>
            <ac:spMk id="3" creationId="{05CDAE3F-4D79-478D-B672-D40153FA4944}"/>
          </ac:spMkLst>
        </pc:spChg>
      </pc:sldChg>
      <pc:sldChg chg="del">
        <pc:chgData name="Jared Alves" userId="S::jalves13@umassd.edu::82b64f00-975a-4f15-aff8-727504a0b927" providerId="AD" clId="Web-{C54274CC-C1C7-479C-A4BD-CADC63D10D6A}" dt="2019-10-23T23:50:53.669" v="0"/>
        <pc:sldMkLst>
          <pc:docMk/>
          <pc:sldMk cId="2749899129" sldId="275"/>
        </pc:sldMkLst>
      </pc:sldChg>
      <pc:sldChg chg="modSp">
        <pc:chgData name="Jared Alves" userId="S::jalves13@umassd.edu::82b64f00-975a-4f15-aff8-727504a0b927" providerId="AD" clId="Web-{C54274CC-C1C7-479C-A4BD-CADC63D10D6A}" dt="2019-10-23T23:59:25.721" v="38" actId="20577"/>
        <pc:sldMkLst>
          <pc:docMk/>
          <pc:sldMk cId="4157839488" sldId="277"/>
        </pc:sldMkLst>
        <pc:spChg chg="mod">
          <ac:chgData name="Jared Alves" userId="S::jalves13@umassd.edu::82b64f00-975a-4f15-aff8-727504a0b927" providerId="AD" clId="Web-{C54274CC-C1C7-479C-A4BD-CADC63D10D6A}" dt="2019-10-23T23:59:25.721" v="38" actId="20577"/>
          <ac:spMkLst>
            <pc:docMk/>
            <pc:sldMk cId="4157839488" sldId="277"/>
            <ac:spMk id="2" creationId="{596909A0-9E87-4EED-9A3A-02979D14CDED}"/>
          </ac:spMkLst>
        </pc:spChg>
      </pc:sldChg>
      <pc:sldChg chg="modSp new">
        <pc:chgData name="Jared Alves" userId="S::jalves13@umassd.edu::82b64f00-975a-4f15-aff8-727504a0b927" providerId="AD" clId="Web-{C54274CC-C1C7-479C-A4BD-CADC63D10D6A}" dt="2019-10-24T00:53:49.873" v="69" actId="20577"/>
        <pc:sldMkLst>
          <pc:docMk/>
          <pc:sldMk cId="2150941305" sldId="282"/>
        </pc:sldMkLst>
        <pc:spChg chg="mod">
          <ac:chgData name="Jared Alves" userId="S::jalves13@umassd.edu::82b64f00-975a-4f15-aff8-727504a0b927" providerId="AD" clId="Web-{C54274CC-C1C7-479C-A4BD-CADC63D10D6A}" dt="2019-10-24T00:53:49.873" v="69" actId="20577"/>
          <ac:spMkLst>
            <pc:docMk/>
            <pc:sldMk cId="2150941305" sldId="282"/>
            <ac:spMk id="2" creationId="{E17E0B3A-590C-4547-B3AE-1FEA2F69F4DC}"/>
          </ac:spMkLst>
        </pc:spChg>
      </pc:sldChg>
    </pc:docChg>
  </pc:docChgLst>
  <pc:docChgLst>
    <pc:chgData name="Jared Alves" userId="S::jalves13@umassd.edu::82b64f00-975a-4f15-aff8-727504a0b927" providerId="AD" clId="Web-{6F27F24D-B25F-43E2-9CFF-F97D5E4A502C}"/>
    <pc:docChg chg="modSld">
      <pc:chgData name="Jared Alves" userId="S::jalves13@umassd.edu::82b64f00-975a-4f15-aff8-727504a0b927" providerId="AD" clId="Web-{6F27F24D-B25F-43E2-9CFF-F97D5E4A502C}" dt="2019-09-30T17:15:37.898" v="7"/>
      <pc:docMkLst>
        <pc:docMk/>
      </pc:docMkLst>
    </pc:docChg>
  </pc:docChgLst>
  <pc:docChgLst>
    <pc:chgData name="Drew Martins" userId="f68bd026-7c8e-4a25-bf85-9fb888b699ae" providerId="ADAL" clId="{0A103BE6-F9EC-487E-BADE-8BC08213EF5C}"/>
    <pc:docChg chg="undo custSel addSld modSld modMainMaster">
      <pc:chgData name="Drew Martins" userId="f68bd026-7c8e-4a25-bf85-9fb888b699ae" providerId="ADAL" clId="{0A103BE6-F9EC-487E-BADE-8BC08213EF5C}" dt="2019-10-21T22:11:16.623" v="551" actId="20577"/>
      <pc:docMkLst>
        <pc:docMk/>
      </pc:docMkLst>
      <pc:sldChg chg="delSp modSp setBg delDesignElem">
        <pc:chgData name="Drew Martins" userId="f68bd026-7c8e-4a25-bf85-9fb888b699ae" providerId="ADAL" clId="{0A103BE6-F9EC-487E-BADE-8BC08213EF5C}" dt="2019-10-21T20:59:11.615" v="6"/>
        <pc:sldMkLst>
          <pc:docMk/>
          <pc:sldMk cId="1258566403" sldId="256"/>
        </pc:sldMkLst>
        <pc:spChg chg="mod">
          <ac:chgData name="Drew Martins" userId="f68bd026-7c8e-4a25-bf85-9fb888b699ae" providerId="ADAL" clId="{0A103BE6-F9EC-487E-BADE-8BC08213EF5C}" dt="2019-10-21T20:58:21.977" v="3" actId="20577"/>
          <ac:spMkLst>
            <pc:docMk/>
            <pc:sldMk cId="1258566403" sldId="256"/>
            <ac:spMk id="3" creationId="{05CDAE3F-4D79-478D-B672-D40153FA4944}"/>
          </ac:spMkLst>
        </pc:spChg>
        <pc:spChg chg="del">
          <ac:chgData name="Drew Martins" userId="f68bd026-7c8e-4a25-bf85-9fb888b699ae" providerId="ADAL" clId="{0A103BE6-F9EC-487E-BADE-8BC08213EF5C}" dt="2019-10-21T20:58:51.460" v="5"/>
          <ac:spMkLst>
            <pc:docMk/>
            <pc:sldMk cId="1258566403" sldId="256"/>
            <ac:spMk id="26" creationId="{CADF2543-1B6F-4FBC-A7AF-53A0430E05AB}"/>
          </ac:spMkLst>
        </pc:spChg>
        <pc:grpChg chg="del">
          <ac:chgData name="Drew Martins" userId="f68bd026-7c8e-4a25-bf85-9fb888b699ae" providerId="ADAL" clId="{0A103BE6-F9EC-487E-BADE-8BC08213EF5C}" dt="2019-10-21T20:58:51.460" v="5"/>
          <ac:grpSpMkLst>
            <pc:docMk/>
            <pc:sldMk cId="1258566403" sldId="256"/>
            <ac:grpSpMk id="16" creationId="{6CC7770B-E4E1-42D6-9437-DAA4A3A9E659}"/>
          </ac:grpSpMkLst>
        </pc:grpChg>
        <pc:grpChg chg="del">
          <ac:chgData name="Drew Martins" userId="f68bd026-7c8e-4a25-bf85-9fb888b699ae" providerId="ADAL" clId="{0A103BE6-F9EC-487E-BADE-8BC08213EF5C}" dt="2019-10-21T20:58:51.460" v="5"/>
          <ac:grpSpMkLst>
            <pc:docMk/>
            <pc:sldMk cId="1258566403" sldId="256"/>
            <ac:grpSpMk id="28" creationId="{A80A6E81-6B71-43DF-877B-E964A9A4CB68}"/>
          </ac:grpSpMkLst>
        </pc:grpChg>
      </pc:sldChg>
      <pc:sldChg chg="addSp delSp modSp">
        <pc:chgData name="Drew Martins" userId="f68bd026-7c8e-4a25-bf85-9fb888b699ae" providerId="ADAL" clId="{0A103BE6-F9EC-487E-BADE-8BC08213EF5C}" dt="2019-10-21T22:11:16.623" v="551" actId="20577"/>
        <pc:sldMkLst>
          <pc:docMk/>
          <pc:sldMk cId="758739842" sldId="268"/>
        </pc:sldMkLst>
        <pc:spChg chg="add del mod">
          <ac:chgData name="Drew Martins" userId="f68bd026-7c8e-4a25-bf85-9fb888b699ae" providerId="ADAL" clId="{0A103BE6-F9EC-487E-BADE-8BC08213EF5C}" dt="2019-10-21T21:58:38.691" v="342"/>
          <ac:spMkLst>
            <pc:docMk/>
            <pc:sldMk cId="758739842" sldId="268"/>
            <ac:spMk id="3" creationId="{9AF41005-3688-43E0-9B62-66DB05D1E90E}"/>
          </ac:spMkLst>
        </pc:spChg>
        <pc:spChg chg="del mod">
          <ac:chgData name="Drew Martins" userId="f68bd026-7c8e-4a25-bf85-9fb888b699ae" providerId="ADAL" clId="{0A103BE6-F9EC-487E-BADE-8BC08213EF5C}" dt="2019-10-21T21:51:07.222" v="21"/>
          <ac:spMkLst>
            <pc:docMk/>
            <pc:sldMk cId="758739842" sldId="268"/>
            <ac:spMk id="5" creationId="{94884E90-26DB-41E4-82C9-E1001847F454}"/>
          </ac:spMkLst>
        </pc:spChg>
        <pc:spChg chg="add mod">
          <ac:chgData name="Drew Martins" userId="f68bd026-7c8e-4a25-bf85-9fb888b699ae" providerId="ADAL" clId="{0A103BE6-F9EC-487E-BADE-8BC08213EF5C}" dt="2019-10-21T22:11:16.623" v="551" actId="20577"/>
          <ac:spMkLst>
            <pc:docMk/>
            <pc:sldMk cId="758739842" sldId="268"/>
            <ac:spMk id="6" creationId="{8642D305-6CFE-43DC-8F43-B151DA6724AD}"/>
          </ac:spMkLst>
        </pc:spChg>
        <pc:picChg chg="mod">
          <ac:chgData name="Drew Martins" userId="f68bd026-7c8e-4a25-bf85-9fb888b699ae" providerId="ADAL" clId="{0A103BE6-F9EC-487E-BADE-8BC08213EF5C}" dt="2019-10-21T21:58:44.925" v="358" actId="1076"/>
          <ac:picMkLst>
            <pc:docMk/>
            <pc:sldMk cId="758739842" sldId="268"/>
            <ac:picMk id="4" creationId="{E5B30F37-2AAF-4DB8-9DBD-6ACD6571E175}"/>
          </ac:picMkLst>
        </pc:picChg>
      </pc:sldChg>
      <pc:sldChg chg="setBg">
        <pc:chgData name="Drew Martins" userId="f68bd026-7c8e-4a25-bf85-9fb888b699ae" providerId="ADAL" clId="{0A103BE6-F9EC-487E-BADE-8BC08213EF5C}" dt="2019-10-21T20:59:11.615" v="6"/>
        <pc:sldMkLst>
          <pc:docMk/>
          <pc:sldMk cId="166200514" sldId="270"/>
        </pc:sldMkLst>
      </pc:sldChg>
      <pc:sldChg chg="modSp">
        <pc:chgData name="Drew Martins" userId="f68bd026-7c8e-4a25-bf85-9fb888b699ae" providerId="ADAL" clId="{0A103BE6-F9EC-487E-BADE-8BC08213EF5C}" dt="2019-10-21T21:05:21.692" v="8" actId="1076"/>
        <pc:sldMkLst>
          <pc:docMk/>
          <pc:sldMk cId="2137292138" sldId="276"/>
        </pc:sldMkLst>
        <pc:picChg chg="mod">
          <ac:chgData name="Drew Martins" userId="f68bd026-7c8e-4a25-bf85-9fb888b699ae" providerId="ADAL" clId="{0A103BE6-F9EC-487E-BADE-8BC08213EF5C}" dt="2019-10-21T21:05:21.692" v="8" actId="1076"/>
          <ac:picMkLst>
            <pc:docMk/>
            <pc:sldMk cId="2137292138" sldId="276"/>
            <ac:picMk id="8" creationId="{B092B02E-34BA-47C8-845F-1CF388FCE608}"/>
          </ac:picMkLst>
        </pc:picChg>
      </pc:sldChg>
      <pc:sldChg chg="addSp modSp add">
        <pc:chgData name="Drew Martins" userId="f68bd026-7c8e-4a25-bf85-9fb888b699ae" providerId="ADAL" clId="{0A103BE6-F9EC-487E-BADE-8BC08213EF5C}" dt="2019-10-21T21:51:40.392" v="24" actId="1076"/>
        <pc:sldMkLst>
          <pc:docMk/>
          <pc:sldMk cId="4157839488" sldId="277"/>
        </pc:sldMkLst>
        <pc:spChg chg="add mod">
          <ac:chgData name="Drew Martins" userId="f68bd026-7c8e-4a25-bf85-9fb888b699ae" providerId="ADAL" clId="{0A103BE6-F9EC-487E-BADE-8BC08213EF5C}" dt="2019-10-21T21:51:40.392" v="24" actId="1076"/>
          <ac:spMkLst>
            <pc:docMk/>
            <pc:sldMk cId="4157839488" sldId="277"/>
            <ac:spMk id="2" creationId="{596909A0-9E87-4EED-9A3A-02979D14CDED}"/>
          </ac:spMkLst>
        </pc:spChg>
      </pc:sldChg>
      <pc:sldMasterChg chg="setBg">
        <pc:chgData name="Drew Martins" userId="f68bd026-7c8e-4a25-bf85-9fb888b699ae" providerId="ADAL" clId="{0A103BE6-F9EC-487E-BADE-8BC08213EF5C}" dt="2019-10-21T20:59:11.615" v="6"/>
        <pc:sldMasterMkLst>
          <pc:docMk/>
          <pc:sldMasterMk cId="1007513279" sldId="2147483687"/>
        </pc:sldMasterMkLst>
      </pc:sldMasterChg>
    </pc:docChg>
  </pc:docChgLst>
  <pc:docChgLst>
    <pc:chgData name="Drew A Martins" userId="S::dmartins5@umassd.edu::f68bd026-7c8e-4a25-bf85-9fb888b699ae" providerId="AD" clId="Web-{08320ED3-42BF-C871-DC91-A7CB51214841}"/>
    <pc:docChg chg="modSld">
      <pc:chgData name="Drew A Martins" userId="S::dmartins5@umassd.edu::f68bd026-7c8e-4a25-bf85-9fb888b699ae" providerId="AD" clId="Web-{08320ED3-42BF-C871-DC91-A7CB51214841}" dt="2019-11-05T03:50:34.403" v="11" actId="20577"/>
      <pc:docMkLst>
        <pc:docMk/>
      </pc:docMkLst>
      <pc:sldChg chg="modSp">
        <pc:chgData name="Drew A Martins" userId="S::dmartins5@umassd.edu::f68bd026-7c8e-4a25-bf85-9fb888b699ae" providerId="AD" clId="Web-{08320ED3-42BF-C871-DC91-A7CB51214841}" dt="2019-11-05T03:50:34.403" v="10" actId="20577"/>
        <pc:sldMkLst>
          <pc:docMk/>
          <pc:sldMk cId="3647251956" sldId="285"/>
        </pc:sldMkLst>
        <pc:spChg chg="mod">
          <ac:chgData name="Drew A Martins" userId="S::dmartins5@umassd.edu::f68bd026-7c8e-4a25-bf85-9fb888b699ae" providerId="AD" clId="Web-{08320ED3-42BF-C871-DC91-A7CB51214841}" dt="2019-11-05T03:50:34.403" v="10" actId="20577"/>
          <ac:spMkLst>
            <pc:docMk/>
            <pc:sldMk cId="3647251956" sldId="285"/>
            <ac:spMk id="5" creationId="{7DB4C64F-974B-4E58-977A-69595DA065DD}"/>
          </ac:spMkLst>
        </pc:spChg>
      </pc:sldChg>
    </pc:docChg>
  </pc:docChgLst>
  <pc:docChgLst>
    <pc:chgData name="Jared Alves" userId="S::jalves13@umassd.edu::82b64f00-975a-4f15-aff8-727504a0b927" providerId="AD" clId="Web-{F05DD09F-551A-45AA-920C-246BCE0196A7}"/>
    <pc:docChg chg="modSld">
      <pc:chgData name="Jared Alves" userId="S::jalves13@umassd.edu::82b64f00-975a-4f15-aff8-727504a0b927" providerId="AD" clId="Web-{F05DD09F-551A-45AA-920C-246BCE0196A7}" dt="2019-10-26T17:01:03.160" v="6" actId="1076"/>
      <pc:docMkLst>
        <pc:docMk/>
      </pc:docMkLst>
      <pc:sldChg chg="addSp delSp modSp">
        <pc:chgData name="Jared Alves" userId="S::jalves13@umassd.edu::82b64f00-975a-4f15-aff8-727504a0b927" providerId="AD" clId="Web-{F05DD09F-551A-45AA-920C-246BCE0196A7}" dt="2019-10-26T17:01:03.160" v="6" actId="1076"/>
        <pc:sldMkLst>
          <pc:docMk/>
          <pc:sldMk cId="2137292138" sldId="276"/>
        </pc:sldMkLst>
        <pc:spChg chg="add del mod">
          <ac:chgData name="Jared Alves" userId="S::jalves13@umassd.edu::82b64f00-975a-4f15-aff8-727504a0b927" providerId="AD" clId="Web-{F05DD09F-551A-45AA-920C-246BCE0196A7}" dt="2019-10-26T17:00:43.674" v="1"/>
          <ac:spMkLst>
            <pc:docMk/>
            <pc:sldMk cId="2137292138" sldId="276"/>
            <ac:spMk id="4" creationId="{AD558452-EEF1-4F9E-964B-E1357D9603B4}"/>
          </ac:spMkLst>
        </pc:spChg>
        <pc:picChg chg="add mod ord">
          <ac:chgData name="Jared Alves" userId="S::jalves13@umassd.edu::82b64f00-975a-4f15-aff8-727504a0b927" providerId="AD" clId="Web-{F05DD09F-551A-45AA-920C-246BCE0196A7}" dt="2019-10-26T17:01:03.160" v="6" actId="1076"/>
          <ac:picMkLst>
            <pc:docMk/>
            <pc:sldMk cId="2137292138" sldId="276"/>
            <ac:picMk id="5" creationId="{E9D81A6B-079F-48AA-A5C5-AF6EF6738BD3}"/>
          </ac:picMkLst>
        </pc:picChg>
        <pc:picChg chg="del">
          <ac:chgData name="Jared Alves" userId="S::jalves13@umassd.edu::82b64f00-975a-4f15-aff8-727504a0b927" providerId="AD" clId="Web-{F05DD09F-551A-45AA-920C-246BCE0196A7}" dt="2019-10-26T17:00:24.830" v="0"/>
          <ac:picMkLst>
            <pc:docMk/>
            <pc:sldMk cId="2137292138" sldId="276"/>
            <ac:picMk id="8" creationId="{B092B02E-34BA-47C8-845F-1CF388FCE608}"/>
          </ac:picMkLst>
        </pc:picChg>
      </pc:sldChg>
    </pc:docChg>
  </pc:docChgLst>
  <pc:docChgLst>
    <pc:chgData name="Ryan A Dumont" userId="S::rdumont1@umassd.edu::c40b7864-8231-4a10-a856-4a4279dfedb3" providerId="AD" clId="Web-{61802CCE-4AE2-48DD-91DE-F2FCE8E812D5}"/>
    <pc:docChg chg="modSld">
      <pc:chgData name="Ryan A Dumont" userId="S::rdumont1@umassd.edu::c40b7864-8231-4a10-a856-4a4279dfedb3" providerId="AD" clId="Web-{61802CCE-4AE2-48DD-91DE-F2FCE8E812D5}" dt="2019-10-01T18:32:14.113" v="20" actId="20577"/>
      <pc:docMkLst>
        <pc:docMk/>
      </pc:docMkLst>
    </pc:docChg>
  </pc:docChgLst>
  <pc:docChgLst>
    <pc:chgData name="Jared Alves" userId="S::jalves13@umassd.edu::82b64f00-975a-4f15-aff8-727504a0b927" providerId="AD" clId="Web-{7E06C8E6-7494-B602-8395-78FAAB1A1FF5}"/>
    <pc:docChg chg="modSld">
      <pc:chgData name="Jared Alves" userId="S::jalves13@umassd.edu::82b64f00-975a-4f15-aff8-727504a0b927" providerId="AD" clId="Web-{7E06C8E6-7494-B602-8395-78FAAB1A1FF5}" dt="2019-10-31T23:28:38.818" v="282" actId="20577"/>
      <pc:docMkLst>
        <pc:docMk/>
      </pc:docMkLst>
      <pc:sldChg chg="modSp">
        <pc:chgData name="Jared Alves" userId="S::jalves13@umassd.edu::82b64f00-975a-4f15-aff8-727504a0b927" providerId="AD" clId="Web-{7E06C8E6-7494-B602-8395-78FAAB1A1FF5}" dt="2019-10-31T23:28:38.818" v="281" actId="20577"/>
        <pc:sldMkLst>
          <pc:docMk/>
          <pc:sldMk cId="3810470302" sldId="278"/>
        </pc:sldMkLst>
        <pc:spChg chg="mod">
          <ac:chgData name="Jared Alves" userId="S::jalves13@umassd.edu::82b64f00-975a-4f15-aff8-727504a0b927" providerId="AD" clId="Web-{7E06C8E6-7494-B602-8395-78FAAB1A1FF5}" dt="2019-10-31T23:28:38.818" v="281" actId="20577"/>
          <ac:spMkLst>
            <pc:docMk/>
            <pc:sldMk cId="3810470302" sldId="278"/>
            <ac:spMk id="6" creationId="{FB029736-02C9-44DB-9671-EA4985C9016D}"/>
          </ac:spMkLst>
        </pc:spChg>
      </pc:sldChg>
      <pc:sldChg chg="modSp">
        <pc:chgData name="Jared Alves" userId="S::jalves13@umassd.edu::82b64f00-975a-4f15-aff8-727504a0b927" providerId="AD" clId="Web-{7E06C8E6-7494-B602-8395-78FAAB1A1FF5}" dt="2019-10-31T23:22:57.175" v="106"/>
        <pc:sldMkLst>
          <pc:docMk/>
          <pc:sldMk cId="1685425567" sldId="279"/>
        </pc:sldMkLst>
        <pc:graphicFrameChg chg="mod modGraphic">
          <ac:chgData name="Jared Alves" userId="S::jalves13@umassd.edu::82b64f00-975a-4f15-aff8-727504a0b927" providerId="AD" clId="Web-{7E06C8E6-7494-B602-8395-78FAAB1A1FF5}" dt="2019-10-31T23:22:57.175" v="106"/>
          <ac:graphicFrameMkLst>
            <pc:docMk/>
            <pc:sldMk cId="1685425567" sldId="279"/>
            <ac:graphicFrameMk id="7" creationId="{C02A667C-2C82-4BED-9AD4-C5E8AB3B0F71}"/>
          </ac:graphicFrameMkLst>
        </pc:graphicFrameChg>
      </pc:sldChg>
      <pc:sldChg chg="modSp">
        <pc:chgData name="Jared Alves" userId="S::jalves13@umassd.edu::82b64f00-975a-4f15-aff8-727504a0b927" providerId="AD" clId="Web-{7E06C8E6-7494-B602-8395-78FAAB1A1FF5}" dt="2019-10-31T23:24:03.850" v="153"/>
        <pc:sldMkLst>
          <pc:docMk/>
          <pc:sldMk cId="1665659617" sldId="283"/>
        </pc:sldMkLst>
        <pc:graphicFrameChg chg="mod modGraphic">
          <ac:chgData name="Jared Alves" userId="S::jalves13@umassd.edu::82b64f00-975a-4f15-aff8-727504a0b927" providerId="AD" clId="Web-{7E06C8E6-7494-B602-8395-78FAAB1A1FF5}" dt="2019-10-31T23:24:03.850" v="153"/>
          <ac:graphicFrameMkLst>
            <pc:docMk/>
            <pc:sldMk cId="1665659617" sldId="283"/>
            <ac:graphicFrameMk id="7" creationId="{37CC0390-7383-4FCF-9ED3-D35B8A6DD2E1}"/>
          </ac:graphicFrameMkLst>
        </pc:graphicFrameChg>
      </pc:sldChg>
      <pc:sldChg chg="modSp">
        <pc:chgData name="Jared Alves" userId="S::jalves13@umassd.edu::82b64f00-975a-4f15-aff8-727504a0b927" providerId="AD" clId="Web-{7E06C8E6-7494-B602-8395-78FAAB1A1FF5}" dt="2019-10-31T23:23:47.380" v="133"/>
        <pc:sldMkLst>
          <pc:docMk/>
          <pc:sldMk cId="3284003424" sldId="288"/>
        </pc:sldMkLst>
        <pc:graphicFrameChg chg="mod modGraphic">
          <ac:chgData name="Jared Alves" userId="S::jalves13@umassd.edu::82b64f00-975a-4f15-aff8-727504a0b927" providerId="AD" clId="Web-{7E06C8E6-7494-B602-8395-78FAAB1A1FF5}" dt="2019-10-31T23:23:47.380" v="133"/>
          <ac:graphicFrameMkLst>
            <pc:docMk/>
            <pc:sldMk cId="3284003424" sldId="288"/>
            <ac:graphicFrameMk id="5" creationId="{6138C52C-F603-422B-8368-25BE74C3B0A6}"/>
          </ac:graphicFrameMkLst>
        </pc:graphicFrameChg>
      </pc:sldChg>
    </pc:docChg>
  </pc:docChgLst>
  <pc:docChgLst>
    <pc:chgData name="Jared Alves" userId="S::jalves13@umassd.edu::82b64f00-975a-4f15-aff8-727504a0b927" providerId="AD" clId="Web-{DE5CDFD9-FF5F-5511-7B6F-67E0D8C86E7A}"/>
    <pc:docChg chg="addSld modSld sldOrd">
      <pc:chgData name="Jared Alves" userId="S::jalves13@umassd.edu::82b64f00-975a-4f15-aff8-727504a0b927" providerId="AD" clId="Web-{DE5CDFD9-FF5F-5511-7B6F-67E0D8C86E7A}" dt="2019-11-05T17:33:51.812" v="292" actId="20577"/>
      <pc:docMkLst>
        <pc:docMk/>
      </pc:docMkLst>
      <pc:sldChg chg="modSp">
        <pc:chgData name="Jared Alves" userId="S::jalves13@umassd.edu::82b64f00-975a-4f15-aff8-727504a0b927" providerId="AD" clId="Web-{DE5CDFD9-FF5F-5511-7B6F-67E0D8C86E7A}" dt="2019-11-05T16:48:33.088" v="48"/>
        <pc:sldMkLst>
          <pc:docMk/>
          <pc:sldMk cId="1665659617" sldId="283"/>
        </pc:sldMkLst>
        <pc:graphicFrameChg chg="mod modGraphic">
          <ac:chgData name="Jared Alves" userId="S::jalves13@umassd.edu::82b64f00-975a-4f15-aff8-727504a0b927" providerId="AD" clId="Web-{DE5CDFD9-FF5F-5511-7B6F-67E0D8C86E7A}" dt="2019-11-05T16:48:33.088" v="48"/>
          <ac:graphicFrameMkLst>
            <pc:docMk/>
            <pc:sldMk cId="1665659617" sldId="283"/>
            <ac:graphicFrameMk id="7" creationId="{37CC0390-7383-4FCF-9ED3-D35B8A6DD2E1}"/>
          </ac:graphicFrameMkLst>
        </pc:graphicFrameChg>
      </pc:sldChg>
      <pc:sldChg chg="modSp">
        <pc:chgData name="Jared Alves" userId="S::jalves13@umassd.edu::82b64f00-975a-4f15-aff8-727504a0b927" providerId="AD" clId="Web-{DE5CDFD9-FF5F-5511-7B6F-67E0D8C86E7A}" dt="2019-11-05T17:29:43.559" v="290" actId="20577"/>
        <pc:sldMkLst>
          <pc:docMk/>
          <pc:sldMk cId="3647251956" sldId="285"/>
        </pc:sldMkLst>
        <pc:spChg chg="mod">
          <ac:chgData name="Jared Alves" userId="S::jalves13@umassd.edu::82b64f00-975a-4f15-aff8-727504a0b927" providerId="AD" clId="Web-{DE5CDFD9-FF5F-5511-7B6F-67E0D8C86E7A}" dt="2019-11-05T17:29:43.559" v="290" actId="20577"/>
          <ac:spMkLst>
            <pc:docMk/>
            <pc:sldMk cId="3647251956" sldId="285"/>
            <ac:spMk id="5" creationId="{7DB4C64F-974B-4E58-977A-69595DA065DD}"/>
          </ac:spMkLst>
        </pc:spChg>
      </pc:sldChg>
      <pc:sldChg chg="addSp delSp modSp new ord">
        <pc:chgData name="Jared Alves" userId="S::jalves13@umassd.edu::82b64f00-975a-4f15-aff8-727504a0b927" providerId="AD" clId="Web-{DE5CDFD9-FF5F-5511-7B6F-67E0D8C86E7A}" dt="2019-11-05T17:01:01.405" v="50"/>
        <pc:sldMkLst>
          <pc:docMk/>
          <pc:sldMk cId="3115945650" sldId="289"/>
        </pc:sldMkLst>
        <pc:spChg chg="mod">
          <ac:chgData name="Jared Alves" userId="S::jalves13@umassd.edu::82b64f00-975a-4f15-aff8-727504a0b927" providerId="AD" clId="Web-{DE5CDFD9-FF5F-5511-7B6F-67E0D8C86E7A}" dt="2019-11-05T16:46:50.726" v="30" actId="1076"/>
          <ac:spMkLst>
            <pc:docMk/>
            <pc:sldMk cId="3115945650" sldId="289"/>
            <ac:spMk id="2" creationId="{282200FC-EEA5-4EC3-BF2B-BE5E90CF381C}"/>
          </ac:spMkLst>
        </pc:spChg>
        <pc:picChg chg="add del mod">
          <ac:chgData name="Jared Alves" userId="S::jalves13@umassd.edu::82b64f00-975a-4f15-aff8-727504a0b927" providerId="AD" clId="Web-{DE5CDFD9-FF5F-5511-7B6F-67E0D8C86E7A}" dt="2019-11-05T16:45:50.521" v="17"/>
          <ac:picMkLst>
            <pc:docMk/>
            <pc:sldMk cId="3115945650" sldId="289"/>
            <ac:picMk id="3" creationId="{38DEE826-F7A4-4A5E-99AE-8FE14F6E596E}"/>
          </ac:picMkLst>
        </pc:picChg>
        <pc:picChg chg="add mod">
          <ac:chgData name="Jared Alves" userId="S::jalves13@umassd.edu::82b64f00-975a-4f15-aff8-727504a0b927" providerId="AD" clId="Web-{DE5CDFD9-FF5F-5511-7B6F-67E0D8C86E7A}" dt="2019-11-05T16:46:47.070" v="29" actId="14100"/>
          <ac:picMkLst>
            <pc:docMk/>
            <pc:sldMk cId="3115945650" sldId="289"/>
            <ac:picMk id="5" creationId="{4F6F472E-0B64-4EC9-902D-41686CFEED3B}"/>
          </ac:picMkLst>
        </pc:picChg>
      </pc:sldChg>
    </pc:docChg>
  </pc:docChgLst>
  <pc:docChgLst>
    <pc:chgData name="Jared Alves" userId="S::jalves13@umassd.edu::82b64f00-975a-4f15-aff8-727504a0b927" providerId="AD" clId="Web-{48E4BEC1-3513-3F17-8CC2-FA4C1F80E58D}"/>
    <pc:docChg chg="modSld">
      <pc:chgData name="Jared Alves" userId="S::jalves13@umassd.edu::82b64f00-975a-4f15-aff8-727504a0b927" providerId="AD" clId="Web-{48E4BEC1-3513-3F17-8CC2-FA4C1F80E58D}" dt="2019-11-01T02:17:14.167" v="11"/>
      <pc:docMkLst>
        <pc:docMk/>
      </pc:docMkLst>
      <pc:sldChg chg="modSp">
        <pc:chgData name="Jared Alves" userId="S::jalves13@umassd.edu::82b64f00-975a-4f15-aff8-727504a0b927" providerId="AD" clId="Web-{48E4BEC1-3513-3F17-8CC2-FA4C1F80E58D}" dt="2019-11-01T02:17:05.354" v="5"/>
        <pc:sldMkLst>
          <pc:docMk/>
          <pc:sldMk cId="1685425567" sldId="279"/>
        </pc:sldMkLst>
        <pc:graphicFrameChg chg="mod modGraphic">
          <ac:chgData name="Jared Alves" userId="S::jalves13@umassd.edu::82b64f00-975a-4f15-aff8-727504a0b927" providerId="AD" clId="Web-{48E4BEC1-3513-3F17-8CC2-FA4C1F80E58D}" dt="2019-11-01T02:17:05.354" v="5"/>
          <ac:graphicFrameMkLst>
            <pc:docMk/>
            <pc:sldMk cId="1685425567" sldId="279"/>
            <ac:graphicFrameMk id="7" creationId="{C02A667C-2C82-4BED-9AD4-C5E8AB3B0F71}"/>
          </ac:graphicFrameMkLst>
        </pc:graphicFrameChg>
      </pc:sldChg>
      <pc:sldChg chg="modSp">
        <pc:chgData name="Jared Alves" userId="S::jalves13@umassd.edu::82b64f00-975a-4f15-aff8-727504a0b927" providerId="AD" clId="Web-{48E4BEC1-3513-3F17-8CC2-FA4C1F80E58D}" dt="2019-11-01T02:17:14.167" v="11"/>
        <pc:sldMkLst>
          <pc:docMk/>
          <pc:sldMk cId="3284003424" sldId="288"/>
        </pc:sldMkLst>
        <pc:graphicFrameChg chg="mod modGraphic">
          <ac:chgData name="Jared Alves" userId="S::jalves13@umassd.edu::82b64f00-975a-4f15-aff8-727504a0b927" providerId="AD" clId="Web-{48E4BEC1-3513-3F17-8CC2-FA4C1F80E58D}" dt="2019-11-01T02:17:14.167" v="11"/>
          <ac:graphicFrameMkLst>
            <pc:docMk/>
            <pc:sldMk cId="3284003424" sldId="288"/>
            <ac:graphicFrameMk id="5" creationId="{6138C52C-F603-422B-8368-25BE74C3B0A6}"/>
          </ac:graphicFrameMkLst>
        </pc:graphicFrameChg>
      </pc:sldChg>
    </pc:docChg>
  </pc:docChgLst>
  <pc:docChgLst>
    <pc:chgData name="Drew A Martins" userId="S::dmartins5@umassd.edu::f68bd026-7c8e-4a25-bf85-9fb888b699ae" providerId="AD" clId="Web-{8F661CEA-BA07-B4ED-880B-2A4056287785}"/>
    <pc:docChg chg="modSld">
      <pc:chgData name="Drew A Martins" userId="S::dmartins5@umassd.edu::f68bd026-7c8e-4a25-bf85-9fb888b699ae" providerId="AD" clId="Web-{8F661CEA-BA07-B4ED-880B-2A4056287785}" dt="2019-10-11T22:05:55.666" v="29"/>
      <pc:docMkLst>
        <pc:docMk/>
      </pc:docMkLst>
      <pc:sldChg chg="modSp">
        <pc:chgData name="Drew A Martins" userId="S::dmartins5@umassd.edu::f68bd026-7c8e-4a25-bf85-9fb888b699ae" providerId="AD" clId="Web-{8F661CEA-BA07-B4ED-880B-2A4056287785}" dt="2019-10-11T21:51:46.460" v="27" actId="20577"/>
        <pc:sldMkLst>
          <pc:docMk/>
          <pc:sldMk cId="1258566403" sldId="256"/>
        </pc:sldMkLst>
        <pc:spChg chg="mod">
          <ac:chgData name="Drew A Martins" userId="S::dmartins5@umassd.edu::f68bd026-7c8e-4a25-bf85-9fb888b699ae" providerId="AD" clId="Web-{8F661CEA-BA07-B4ED-880B-2A4056287785}" dt="2019-10-11T21:48:05.248" v="14" actId="1076"/>
          <ac:spMkLst>
            <pc:docMk/>
            <pc:sldMk cId="1258566403" sldId="256"/>
            <ac:spMk id="2" creationId="{047F515F-D402-4F8C-8679-401FF818D078}"/>
          </ac:spMkLst>
        </pc:spChg>
        <pc:spChg chg="mod">
          <ac:chgData name="Drew A Martins" userId="S::dmartins5@umassd.edu::f68bd026-7c8e-4a25-bf85-9fb888b699ae" providerId="AD" clId="Web-{8F661CEA-BA07-B4ED-880B-2A4056287785}" dt="2019-10-11T21:51:46.460" v="27" actId="20577"/>
          <ac:spMkLst>
            <pc:docMk/>
            <pc:sldMk cId="1258566403" sldId="256"/>
            <ac:spMk id="3" creationId="{05CDAE3F-4D79-478D-B672-D40153FA4944}"/>
          </ac:spMkLst>
        </pc:spChg>
      </pc:sldChg>
      <pc:sldChg chg="delSp">
        <pc:chgData name="Drew A Martins" userId="S::dmartins5@umassd.edu::f68bd026-7c8e-4a25-bf85-9fb888b699ae" providerId="AD" clId="Web-{8F661CEA-BA07-B4ED-880B-2A4056287785}" dt="2019-10-11T22:05:55.666" v="29"/>
        <pc:sldMkLst>
          <pc:docMk/>
          <pc:sldMk cId="758739842" sldId="268"/>
        </pc:sldMkLst>
        <pc:spChg chg="del">
          <ac:chgData name="Drew A Martins" userId="S::dmartins5@umassd.edu::f68bd026-7c8e-4a25-bf85-9fb888b699ae" providerId="AD" clId="Web-{8F661CEA-BA07-B4ED-880B-2A4056287785}" dt="2019-10-11T22:05:55.666" v="29"/>
          <ac:spMkLst>
            <pc:docMk/>
            <pc:sldMk cId="758739842" sldId="268"/>
            <ac:spMk id="3" creationId="{E928E980-97BA-4774-9F15-A9C403FBD5E1}"/>
          </ac:spMkLst>
        </pc:spChg>
      </pc:sldChg>
    </pc:docChg>
  </pc:docChgLst>
  <pc:docChgLst>
    <pc:chgData name="Jared Alves" userId="S::jalves13@umassd.edu::82b64f00-975a-4f15-aff8-727504a0b927" providerId="AD" clId="Web-{9CCCC698-9C79-42B0-A78A-79F961D39A14}"/>
    <pc:docChg chg="modSld">
      <pc:chgData name="Jared Alves" userId="S::jalves13@umassd.edu::82b64f00-975a-4f15-aff8-727504a0b927" providerId="AD" clId="Web-{9CCCC698-9C79-42B0-A78A-79F961D39A14}" dt="2019-10-29T23:28:01.456" v="580"/>
      <pc:docMkLst>
        <pc:docMk/>
      </pc:docMkLst>
      <pc:sldChg chg="modSp">
        <pc:chgData name="Jared Alves" userId="S::jalves13@umassd.edu::82b64f00-975a-4f15-aff8-727504a0b927" providerId="AD" clId="Web-{9CCCC698-9C79-42B0-A78A-79F961D39A14}" dt="2019-10-29T23:22:33.390" v="294"/>
        <pc:sldMkLst>
          <pc:docMk/>
          <pc:sldMk cId="780894102" sldId="273"/>
        </pc:sldMkLst>
        <pc:graphicFrameChg chg="mod modGraphic">
          <ac:chgData name="Jared Alves" userId="S::jalves13@umassd.edu::82b64f00-975a-4f15-aff8-727504a0b927" providerId="AD" clId="Web-{9CCCC698-9C79-42B0-A78A-79F961D39A14}" dt="2019-10-29T23:22:33.390" v="294"/>
          <ac:graphicFrameMkLst>
            <pc:docMk/>
            <pc:sldMk cId="780894102" sldId="273"/>
            <ac:graphicFrameMk id="4" creationId="{BD576944-8BF2-48C5-BD69-8155E97E6736}"/>
          </ac:graphicFrameMkLst>
        </pc:graphicFrameChg>
      </pc:sldChg>
      <pc:sldChg chg="modSp">
        <pc:chgData name="Jared Alves" userId="S::jalves13@umassd.edu::82b64f00-975a-4f15-aff8-727504a0b927" providerId="AD" clId="Web-{9CCCC698-9C79-42B0-A78A-79F961D39A14}" dt="2019-10-29T23:20:26.294" v="191" actId="20577"/>
        <pc:sldMkLst>
          <pc:docMk/>
          <pc:sldMk cId="3810470302" sldId="278"/>
        </pc:sldMkLst>
        <pc:spChg chg="mod">
          <ac:chgData name="Jared Alves" userId="S::jalves13@umassd.edu::82b64f00-975a-4f15-aff8-727504a0b927" providerId="AD" clId="Web-{9CCCC698-9C79-42B0-A78A-79F961D39A14}" dt="2019-10-29T23:20:26.294" v="191" actId="20577"/>
          <ac:spMkLst>
            <pc:docMk/>
            <pc:sldMk cId="3810470302" sldId="278"/>
            <ac:spMk id="6" creationId="{FB029736-02C9-44DB-9671-EA4985C9016D}"/>
          </ac:spMkLst>
        </pc:spChg>
      </pc:sldChg>
      <pc:sldChg chg="modSp">
        <pc:chgData name="Jared Alves" userId="S::jalves13@umassd.edu::82b64f00-975a-4f15-aff8-727504a0b927" providerId="AD" clId="Web-{9CCCC698-9C79-42B0-A78A-79F961D39A14}" dt="2019-10-29T23:21:21.185" v="258"/>
        <pc:sldMkLst>
          <pc:docMk/>
          <pc:sldMk cId="1685425567" sldId="279"/>
        </pc:sldMkLst>
        <pc:graphicFrameChg chg="mod modGraphic">
          <ac:chgData name="Jared Alves" userId="S::jalves13@umassd.edu::82b64f00-975a-4f15-aff8-727504a0b927" providerId="AD" clId="Web-{9CCCC698-9C79-42B0-A78A-79F961D39A14}" dt="2019-10-29T23:21:21.185" v="258"/>
          <ac:graphicFrameMkLst>
            <pc:docMk/>
            <pc:sldMk cId="1685425567" sldId="279"/>
            <ac:graphicFrameMk id="7" creationId="{C02A667C-2C82-4BED-9AD4-C5E8AB3B0F71}"/>
          </ac:graphicFrameMkLst>
        </pc:graphicFrameChg>
      </pc:sldChg>
      <pc:sldChg chg="modSp">
        <pc:chgData name="Jared Alves" userId="S::jalves13@umassd.edu::82b64f00-975a-4f15-aff8-727504a0b927" providerId="AD" clId="Web-{9CCCC698-9C79-42B0-A78A-79F961D39A14}" dt="2019-10-29T23:26:25.783" v="478"/>
        <pc:sldMkLst>
          <pc:docMk/>
          <pc:sldMk cId="1665659617" sldId="283"/>
        </pc:sldMkLst>
        <pc:graphicFrameChg chg="mod modGraphic">
          <ac:chgData name="Jared Alves" userId="S::jalves13@umassd.edu::82b64f00-975a-4f15-aff8-727504a0b927" providerId="AD" clId="Web-{9CCCC698-9C79-42B0-A78A-79F961D39A14}" dt="2019-10-29T23:26:25.783" v="478"/>
          <ac:graphicFrameMkLst>
            <pc:docMk/>
            <pc:sldMk cId="1665659617" sldId="283"/>
            <ac:graphicFrameMk id="7" creationId="{37CC0390-7383-4FCF-9ED3-D35B8A6DD2E1}"/>
          </ac:graphicFrameMkLst>
        </pc:graphicFrameChg>
      </pc:sldChg>
      <pc:sldChg chg="modSp">
        <pc:chgData name="Jared Alves" userId="S::jalves13@umassd.edu::82b64f00-975a-4f15-aff8-727504a0b927" providerId="AD" clId="Web-{9CCCC698-9C79-42B0-A78A-79F961D39A14}" dt="2019-10-29T23:28:01.456" v="580"/>
        <pc:sldMkLst>
          <pc:docMk/>
          <pc:sldMk cId="3284003424" sldId="288"/>
        </pc:sldMkLst>
        <pc:graphicFrameChg chg="mod modGraphic">
          <ac:chgData name="Jared Alves" userId="S::jalves13@umassd.edu::82b64f00-975a-4f15-aff8-727504a0b927" providerId="AD" clId="Web-{9CCCC698-9C79-42B0-A78A-79F961D39A14}" dt="2019-10-29T23:28:01.456" v="580"/>
          <ac:graphicFrameMkLst>
            <pc:docMk/>
            <pc:sldMk cId="3284003424" sldId="288"/>
            <ac:graphicFrameMk id="5" creationId="{6138C52C-F603-422B-8368-25BE74C3B0A6}"/>
          </ac:graphicFrameMkLst>
        </pc:graphicFrameChg>
      </pc:sldChg>
    </pc:docChg>
  </pc:docChgLst>
  <pc:docChgLst>
    <pc:chgData name="Jared Alves" userId="S::jalves13@umassd.edu::82b64f00-975a-4f15-aff8-727504a0b927" providerId="AD" clId="Web-{F03E8775-9DB9-10A5-B825-C8CBF6AB210A}"/>
    <pc:docChg chg="modSld">
      <pc:chgData name="Jared Alves" userId="S::jalves13@umassd.edu::82b64f00-975a-4f15-aff8-727504a0b927" providerId="AD" clId="Web-{F03E8775-9DB9-10A5-B825-C8CBF6AB210A}" dt="2019-10-01T01:02:16.688" v="39" actId="20577"/>
      <pc:docMkLst>
        <pc:docMk/>
      </pc:docMkLst>
    </pc:docChg>
  </pc:docChgLst>
  <pc:docChgLst>
    <pc:chgData name="Ryan A Dumont" userId="S::rdumont1@umassd.edu::c40b7864-8231-4a10-a856-4a4279dfedb3" providerId="AD" clId="Web-{AF0D77AD-E1F0-4977-826C-924E905F2B87}"/>
    <pc:docChg chg="modSld">
      <pc:chgData name="Ryan A Dumont" userId="S::rdumont1@umassd.edu::c40b7864-8231-4a10-a856-4a4279dfedb3" providerId="AD" clId="Web-{AF0D77AD-E1F0-4977-826C-924E905F2B87}" dt="2019-11-05T01:12:17.266" v="154" actId="20577"/>
      <pc:docMkLst>
        <pc:docMk/>
      </pc:docMkLst>
      <pc:sldChg chg="modSp">
        <pc:chgData name="Ryan A Dumont" userId="S::rdumont1@umassd.edu::c40b7864-8231-4a10-a856-4a4279dfedb3" providerId="AD" clId="Web-{AF0D77AD-E1F0-4977-826C-924E905F2B87}" dt="2019-11-05T01:08:05.871" v="139"/>
        <pc:sldMkLst>
          <pc:docMk/>
          <pc:sldMk cId="4213586329" sldId="272"/>
        </pc:sldMkLst>
        <pc:graphicFrameChg chg="mod modGraphic">
          <ac:chgData name="Ryan A Dumont" userId="S::rdumont1@umassd.edu::c40b7864-8231-4a10-a856-4a4279dfedb3" providerId="AD" clId="Web-{AF0D77AD-E1F0-4977-826C-924E905F2B87}" dt="2019-11-05T01:08:05.871" v="139"/>
          <ac:graphicFrameMkLst>
            <pc:docMk/>
            <pc:sldMk cId="4213586329" sldId="272"/>
            <ac:graphicFrameMk id="4" creationId="{BD576944-8BF2-48C5-BD69-8155E97E6736}"/>
          </ac:graphicFrameMkLst>
        </pc:graphicFrameChg>
      </pc:sldChg>
      <pc:sldChg chg="modSp">
        <pc:chgData name="Ryan A Dumont" userId="S::rdumont1@umassd.edu::c40b7864-8231-4a10-a856-4a4279dfedb3" providerId="AD" clId="Web-{AF0D77AD-E1F0-4977-826C-924E905F2B87}" dt="2019-11-05T01:12:13.906" v="152" actId="20577"/>
        <pc:sldMkLst>
          <pc:docMk/>
          <pc:sldMk cId="2150941305" sldId="282"/>
        </pc:sldMkLst>
        <pc:spChg chg="mod">
          <ac:chgData name="Ryan A Dumont" userId="S::rdumont1@umassd.edu::c40b7864-8231-4a10-a856-4a4279dfedb3" providerId="AD" clId="Web-{AF0D77AD-E1F0-4977-826C-924E905F2B87}" dt="2019-11-05T01:12:13.906" v="152" actId="20577"/>
          <ac:spMkLst>
            <pc:docMk/>
            <pc:sldMk cId="2150941305" sldId="282"/>
            <ac:spMk id="8" creationId="{D19219CF-2135-4D25-8151-7CEDBC0EBF7D}"/>
          </ac:spMkLst>
        </pc:spChg>
      </pc:sldChg>
      <pc:sldChg chg="modSp">
        <pc:chgData name="Ryan A Dumont" userId="S::rdumont1@umassd.edu::c40b7864-8231-4a10-a856-4a4279dfedb3" providerId="AD" clId="Web-{AF0D77AD-E1F0-4977-826C-924E905F2B87}" dt="2019-11-04T23:05:10.936" v="18" actId="20577"/>
        <pc:sldMkLst>
          <pc:docMk/>
          <pc:sldMk cId="3647251956" sldId="285"/>
        </pc:sldMkLst>
        <pc:spChg chg="mod">
          <ac:chgData name="Ryan A Dumont" userId="S::rdumont1@umassd.edu::c40b7864-8231-4a10-a856-4a4279dfedb3" providerId="AD" clId="Web-{AF0D77AD-E1F0-4977-826C-924E905F2B87}" dt="2019-11-04T23:05:10.936" v="18" actId="20577"/>
          <ac:spMkLst>
            <pc:docMk/>
            <pc:sldMk cId="3647251956" sldId="285"/>
            <ac:spMk id="4" creationId="{C578A666-B8F2-47E3-B151-DD73F4453030}"/>
          </ac:spMkLst>
        </pc:spChg>
      </pc:sldChg>
    </pc:docChg>
  </pc:docChgLst>
  <pc:docChgLst>
    <pc:chgData name="Drew A Martins" userId="S::dmartins5@umassd.edu::f68bd026-7c8e-4a25-bf85-9fb888b699ae" providerId="AD" clId="Web-{6C7DE6BE-A320-2494-9D80-B2666FFAE6E8}"/>
    <pc:docChg chg="modSld">
      <pc:chgData name="Drew A Martins" userId="S::dmartins5@umassd.edu::f68bd026-7c8e-4a25-bf85-9fb888b699ae" providerId="AD" clId="Web-{6C7DE6BE-A320-2494-9D80-B2666FFAE6E8}" dt="2019-09-26T17:26:53.684" v="476"/>
      <pc:docMkLst>
        <pc:docMk/>
      </pc:docMkLst>
      <pc:sldChg chg="modSp">
        <pc:chgData name="Drew A Martins" userId="S::dmartins5@umassd.edu::f68bd026-7c8e-4a25-bf85-9fb888b699ae" providerId="AD" clId="Web-{6C7DE6BE-A320-2494-9D80-B2666FFAE6E8}" dt="2019-09-26T16:40:36.099" v="2" actId="1076"/>
        <pc:sldMkLst>
          <pc:docMk/>
          <pc:sldMk cId="1258566403" sldId="256"/>
        </pc:sldMkLst>
        <pc:spChg chg="mod">
          <ac:chgData name="Drew A Martins" userId="S::dmartins5@umassd.edu::f68bd026-7c8e-4a25-bf85-9fb888b699ae" providerId="AD" clId="Web-{6C7DE6BE-A320-2494-9D80-B2666FFAE6E8}" dt="2019-09-26T16:40:36.099" v="2" actId="1076"/>
          <ac:spMkLst>
            <pc:docMk/>
            <pc:sldMk cId="1258566403" sldId="256"/>
            <ac:spMk id="2" creationId="{047F515F-D402-4F8C-8679-401FF818D078}"/>
          </ac:spMkLst>
        </pc:spChg>
      </pc:sldChg>
    </pc:docChg>
  </pc:docChgLst>
  <pc:docChgLst>
    <pc:chgData name="Ryan A Dumont" userId="S::rdumont1@umassd.edu::c40b7864-8231-4a10-a856-4a4279dfedb3" providerId="AD" clId="Web-{743FC060-8F7B-485A-87F9-6B749D6742AF}"/>
    <pc:docChg chg="modSld">
      <pc:chgData name="Ryan A Dumont" userId="S::rdumont1@umassd.edu::c40b7864-8231-4a10-a856-4a4279dfedb3" providerId="AD" clId="Web-{743FC060-8F7B-485A-87F9-6B749D6742AF}" dt="2019-10-29T18:51:35.211" v="373"/>
      <pc:docMkLst>
        <pc:docMk/>
      </pc:docMkLst>
      <pc:sldChg chg="modSp">
        <pc:chgData name="Ryan A Dumont" userId="S::rdumont1@umassd.edu::c40b7864-8231-4a10-a856-4a4279dfedb3" providerId="AD" clId="Web-{743FC060-8F7B-485A-87F9-6B749D6742AF}" dt="2019-10-29T18:08:15.230" v="145" actId="1076"/>
        <pc:sldMkLst>
          <pc:docMk/>
          <pc:sldMk cId="758739842" sldId="268"/>
        </pc:sldMkLst>
        <pc:picChg chg="mod">
          <ac:chgData name="Ryan A Dumont" userId="S::rdumont1@umassd.edu::c40b7864-8231-4a10-a856-4a4279dfedb3" providerId="AD" clId="Web-{743FC060-8F7B-485A-87F9-6B749D6742AF}" dt="2019-10-29T18:08:15.230" v="145" actId="1076"/>
          <ac:picMkLst>
            <pc:docMk/>
            <pc:sldMk cId="758739842" sldId="268"/>
            <ac:picMk id="21" creationId="{EA30EDA8-5B2A-4BF3-A66E-F0D3248B1B03}"/>
          </ac:picMkLst>
        </pc:picChg>
      </pc:sldChg>
      <pc:sldChg chg="modSp">
        <pc:chgData name="Ryan A Dumont" userId="S::rdumont1@umassd.edu::c40b7864-8231-4a10-a856-4a4279dfedb3" providerId="AD" clId="Web-{743FC060-8F7B-485A-87F9-6B749D6742AF}" dt="2019-10-29T18:16:02.888" v="219"/>
        <pc:sldMkLst>
          <pc:docMk/>
          <pc:sldMk cId="780894102" sldId="273"/>
        </pc:sldMkLst>
        <pc:graphicFrameChg chg="mod modGraphic">
          <ac:chgData name="Ryan A Dumont" userId="S::rdumont1@umassd.edu::c40b7864-8231-4a10-a856-4a4279dfedb3" providerId="AD" clId="Web-{743FC060-8F7B-485A-87F9-6B749D6742AF}" dt="2019-10-29T18:16:02.888" v="219"/>
          <ac:graphicFrameMkLst>
            <pc:docMk/>
            <pc:sldMk cId="780894102" sldId="273"/>
            <ac:graphicFrameMk id="4" creationId="{BD576944-8BF2-48C5-BD69-8155E97E6736}"/>
          </ac:graphicFrameMkLst>
        </pc:graphicFrameChg>
      </pc:sldChg>
      <pc:sldChg chg="modSp">
        <pc:chgData name="Ryan A Dumont" userId="S::rdumont1@umassd.edu::c40b7864-8231-4a10-a856-4a4279dfedb3" providerId="AD" clId="Web-{743FC060-8F7B-485A-87F9-6B749D6742AF}" dt="2019-10-29T18:51:35.211" v="373"/>
        <pc:sldMkLst>
          <pc:docMk/>
          <pc:sldMk cId="1685425567" sldId="279"/>
        </pc:sldMkLst>
        <pc:graphicFrameChg chg="mod modGraphic">
          <ac:chgData name="Ryan A Dumont" userId="S::rdumont1@umassd.edu::c40b7864-8231-4a10-a856-4a4279dfedb3" providerId="AD" clId="Web-{743FC060-8F7B-485A-87F9-6B749D6742AF}" dt="2019-10-29T18:51:35.211" v="373"/>
          <ac:graphicFrameMkLst>
            <pc:docMk/>
            <pc:sldMk cId="1685425567" sldId="279"/>
            <ac:graphicFrameMk id="7" creationId="{C02A667C-2C82-4BED-9AD4-C5E8AB3B0F71}"/>
          </ac:graphicFrameMkLst>
        </pc:graphicFrameChg>
      </pc:sldChg>
      <pc:sldChg chg="modSp">
        <pc:chgData name="Ryan A Dumont" userId="S::rdumont1@umassd.edu::c40b7864-8231-4a10-a856-4a4279dfedb3" providerId="AD" clId="Web-{743FC060-8F7B-485A-87F9-6B749D6742AF}" dt="2019-10-29T18:01:26.899" v="91"/>
        <pc:sldMkLst>
          <pc:docMk/>
          <pc:sldMk cId="1665659617" sldId="283"/>
        </pc:sldMkLst>
        <pc:graphicFrameChg chg="mod modGraphic">
          <ac:chgData name="Ryan A Dumont" userId="S::rdumont1@umassd.edu::c40b7864-8231-4a10-a856-4a4279dfedb3" providerId="AD" clId="Web-{743FC060-8F7B-485A-87F9-6B749D6742AF}" dt="2019-10-29T18:01:26.899" v="91"/>
          <ac:graphicFrameMkLst>
            <pc:docMk/>
            <pc:sldMk cId="1665659617" sldId="283"/>
            <ac:graphicFrameMk id="7" creationId="{37CC0390-7383-4FCF-9ED3-D35B8A6DD2E1}"/>
          </ac:graphicFrameMkLst>
        </pc:graphicFrameChg>
      </pc:sldChg>
      <pc:sldChg chg="modSp">
        <pc:chgData name="Ryan A Dumont" userId="S::rdumont1@umassd.edu::c40b7864-8231-4a10-a856-4a4279dfedb3" providerId="AD" clId="Web-{743FC060-8F7B-485A-87F9-6B749D6742AF}" dt="2019-10-29T18:03:31.931" v="141"/>
        <pc:sldMkLst>
          <pc:docMk/>
          <pc:sldMk cId="3284003424" sldId="288"/>
        </pc:sldMkLst>
        <pc:graphicFrameChg chg="mod modGraphic">
          <ac:chgData name="Ryan A Dumont" userId="S::rdumont1@umassd.edu::c40b7864-8231-4a10-a856-4a4279dfedb3" providerId="AD" clId="Web-{743FC060-8F7B-485A-87F9-6B749D6742AF}" dt="2019-10-29T18:03:31.931" v="141"/>
          <ac:graphicFrameMkLst>
            <pc:docMk/>
            <pc:sldMk cId="3284003424" sldId="288"/>
            <ac:graphicFrameMk id="5" creationId="{6138C52C-F603-422B-8368-25BE74C3B0A6}"/>
          </ac:graphicFrameMkLst>
        </pc:graphicFrameChg>
      </pc:sldChg>
    </pc:docChg>
  </pc:docChgLst>
  <pc:docChgLst>
    <pc:chgData name="Stephen P Felix" userId="6e074a0e-fdcd-47cc-84b6-ce872d087368" providerId="ADAL" clId="{BB3EAF01-A0F8-E44F-93C4-A234F88F3EE9}"/>
    <pc:docChg chg="modSld">
      <pc:chgData name="Stephen P Felix" userId="6e074a0e-fdcd-47cc-84b6-ce872d087368" providerId="ADAL" clId="{BB3EAF01-A0F8-E44F-93C4-A234F88F3EE9}" dt="2019-10-01T13:38:28.547" v="15" actId="20577"/>
      <pc:docMkLst>
        <pc:docMk/>
      </pc:docMkLst>
    </pc:docChg>
  </pc:docChgLst>
  <pc:docChgLst>
    <pc:chgData clId="Web-{D44453AE-B18A-2B8C-87E9-ACFB8107D8ED}"/>
    <pc:docChg chg="modSld">
      <pc:chgData name="" userId="" providerId="" clId="Web-{D44453AE-B18A-2B8C-87E9-ACFB8107D8ED}" dt="2019-10-19T00:19:47.840" v="1" actId="20577"/>
      <pc:docMkLst>
        <pc:docMk/>
      </pc:docMkLst>
      <pc:sldChg chg="modSp">
        <pc:chgData name="" userId="" providerId="" clId="Web-{D44453AE-B18A-2B8C-87E9-ACFB8107D8ED}" dt="2019-10-19T00:19:47.840" v="0" actId="20577"/>
        <pc:sldMkLst>
          <pc:docMk/>
          <pc:sldMk cId="1258566403" sldId="256"/>
        </pc:sldMkLst>
        <pc:spChg chg="mod">
          <ac:chgData name="" userId="" providerId="" clId="Web-{D44453AE-B18A-2B8C-87E9-ACFB8107D8ED}" dt="2019-10-19T00:19:47.840" v="0" actId="20577"/>
          <ac:spMkLst>
            <pc:docMk/>
            <pc:sldMk cId="1258566403" sldId="256"/>
            <ac:spMk id="3" creationId="{05CDAE3F-4D79-478D-B672-D40153FA4944}"/>
          </ac:spMkLst>
        </pc:spChg>
      </pc:sldChg>
    </pc:docChg>
  </pc:docChgLst>
  <pc:docChgLst>
    <pc:chgData name="Michael J Benker" userId="S::mbenker@umassd.edu::22b70921-827e-490f-b077-ee132a4af0f9" providerId="AD" clId="Web-{CD5B64FD-D59D-6922-0CE5-BED1EED87758}"/>
    <pc:docChg chg="modSld">
      <pc:chgData name="Michael J Benker" userId="S::mbenker@umassd.edu::22b70921-827e-490f-b077-ee132a4af0f9" providerId="AD" clId="Web-{CD5B64FD-D59D-6922-0CE5-BED1EED87758}" dt="2019-10-29T15:18:22.084" v="2"/>
      <pc:docMkLst>
        <pc:docMk/>
      </pc:docMkLst>
      <pc:sldChg chg="modSp">
        <pc:chgData name="Michael J Benker" userId="S::mbenker@umassd.edu::22b70921-827e-490f-b077-ee132a4af0f9" providerId="AD" clId="Web-{CD5B64FD-D59D-6922-0CE5-BED1EED87758}" dt="2019-10-29T15:10:21.802" v="0" actId="1076"/>
        <pc:sldMkLst>
          <pc:docMk/>
          <pc:sldMk cId="166200514" sldId="270"/>
        </pc:sldMkLst>
        <pc:picChg chg="mod">
          <ac:chgData name="Michael J Benker" userId="S::mbenker@umassd.edu::22b70921-827e-490f-b077-ee132a4af0f9" providerId="AD" clId="Web-{CD5B64FD-D59D-6922-0CE5-BED1EED87758}" dt="2019-10-29T15:10:21.802" v="0" actId="1076"/>
          <ac:picMkLst>
            <pc:docMk/>
            <pc:sldMk cId="166200514" sldId="270"/>
            <ac:picMk id="6" creationId="{C1B6495E-2CEA-44F6-84F6-F8FADF3B3A7A}"/>
          </ac:picMkLst>
        </pc:picChg>
      </pc:sldChg>
      <pc:sldChg chg="modSp">
        <pc:chgData name="Michael J Benker" userId="S::mbenker@umassd.edu::22b70921-827e-490f-b077-ee132a4af0f9" providerId="AD" clId="Web-{CD5B64FD-D59D-6922-0CE5-BED1EED87758}" dt="2019-10-29T15:18:22.084" v="2"/>
        <pc:sldMkLst>
          <pc:docMk/>
          <pc:sldMk cId="4213586329" sldId="272"/>
        </pc:sldMkLst>
        <pc:graphicFrameChg chg="mod modGraphic">
          <ac:chgData name="Michael J Benker" userId="S::mbenker@umassd.edu::22b70921-827e-490f-b077-ee132a4af0f9" providerId="AD" clId="Web-{CD5B64FD-D59D-6922-0CE5-BED1EED87758}" dt="2019-10-29T15:18:22.084" v="2"/>
          <ac:graphicFrameMkLst>
            <pc:docMk/>
            <pc:sldMk cId="4213586329" sldId="272"/>
            <ac:graphicFrameMk id="4" creationId="{BD576944-8BF2-48C5-BD69-8155E97E6736}"/>
          </ac:graphicFrameMkLst>
        </pc:graphicFrameChg>
      </pc:sldChg>
    </pc:docChg>
  </pc:docChgLst>
  <pc:docChgLst>
    <pc:chgData name="Drew A Martins" userId="S::dmartins5@umassd.edu::f68bd026-7c8e-4a25-bf85-9fb888b699ae" providerId="AD" clId="Web-{C21DBF66-0D81-211A-1E69-60D680A17CC9}"/>
    <pc:docChg chg="modSld">
      <pc:chgData name="Drew A Martins" userId="S::dmartins5@umassd.edu::f68bd026-7c8e-4a25-bf85-9fb888b699ae" providerId="AD" clId="Web-{C21DBF66-0D81-211A-1E69-60D680A17CC9}" dt="2019-11-05T00:26:17.597" v="211" actId="20577"/>
      <pc:docMkLst>
        <pc:docMk/>
      </pc:docMkLst>
      <pc:sldChg chg="modSp">
        <pc:chgData name="Drew A Martins" userId="S::dmartins5@umassd.edu::f68bd026-7c8e-4a25-bf85-9fb888b699ae" providerId="AD" clId="Web-{C21DBF66-0D81-211A-1E69-60D680A17CC9}" dt="2019-11-05T00:06:25.842" v="200" actId="20577"/>
        <pc:sldMkLst>
          <pc:docMk/>
          <pc:sldMk cId="1258566403" sldId="256"/>
        </pc:sldMkLst>
        <pc:spChg chg="mod">
          <ac:chgData name="Drew A Martins" userId="S::dmartins5@umassd.edu::f68bd026-7c8e-4a25-bf85-9fb888b699ae" providerId="AD" clId="Web-{C21DBF66-0D81-211A-1E69-60D680A17CC9}" dt="2019-11-05T00:06:25.842" v="200" actId="20577"/>
          <ac:spMkLst>
            <pc:docMk/>
            <pc:sldMk cId="1258566403" sldId="256"/>
            <ac:spMk id="2" creationId="{047F515F-D402-4F8C-8679-401FF818D078}"/>
          </ac:spMkLst>
        </pc:spChg>
      </pc:sldChg>
      <pc:sldChg chg="modSp">
        <pc:chgData name="Drew A Martins" userId="S::dmartins5@umassd.edu::f68bd026-7c8e-4a25-bf85-9fb888b699ae" providerId="AD" clId="Web-{C21DBF66-0D81-211A-1E69-60D680A17CC9}" dt="2019-11-05T00:05:27.280" v="198" actId="20577"/>
        <pc:sldMkLst>
          <pc:docMk/>
          <pc:sldMk cId="3647251956" sldId="285"/>
        </pc:sldMkLst>
        <pc:spChg chg="mod">
          <ac:chgData name="Drew A Martins" userId="S::dmartins5@umassd.edu::f68bd026-7c8e-4a25-bf85-9fb888b699ae" providerId="AD" clId="Web-{C21DBF66-0D81-211A-1E69-60D680A17CC9}" dt="2019-11-05T00:05:27.280" v="198" actId="20577"/>
          <ac:spMkLst>
            <pc:docMk/>
            <pc:sldMk cId="3647251956" sldId="285"/>
            <ac:spMk id="4" creationId="{C578A666-B8F2-47E3-B151-DD73F4453030}"/>
          </ac:spMkLst>
        </pc:spChg>
        <pc:spChg chg="mod">
          <ac:chgData name="Drew A Martins" userId="S::dmartins5@umassd.edu::f68bd026-7c8e-4a25-bf85-9fb888b699ae" providerId="AD" clId="Web-{C21DBF66-0D81-211A-1E69-60D680A17CC9}" dt="2019-11-04T23:59:11.781" v="145" actId="20577"/>
          <ac:spMkLst>
            <pc:docMk/>
            <pc:sldMk cId="3647251956" sldId="285"/>
            <ac:spMk id="5" creationId="{7DB4C64F-974B-4E58-977A-69595DA065DD}"/>
          </ac:spMkLst>
        </pc:spChg>
      </pc:sldChg>
      <pc:sldChg chg="modSp">
        <pc:chgData name="Drew A Martins" userId="S::dmartins5@umassd.edu::f68bd026-7c8e-4a25-bf85-9fb888b699ae" providerId="AD" clId="Web-{C21DBF66-0D81-211A-1E69-60D680A17CC9}" dt="2019-11-05T00:26:12.456" v="209" actId="20577"/>
        <pc:sldMkLst>
          <pc:docMk/>
          <pc:sldMk cId="3248180797" sldId="290"/>
        </pc:sldMkLst>
        <pc:spChg chg="mod">
          <ac:chgData name="Drew A Martins" userId="S::dmartins5@umassd.edu::f68bd026-7c8e-4a25-bf85-9fb888b699ae" providerId="AD" clId="Web-{C21DBF66-0D81-211A-1E69-60D680A17CC9}" dt="2019-11-05T00:26:12.456" v="209" actId="20577"/>
          <ac:spMkLst>
            <pc:docMk/>
            <pc:sldMk cId="3248180797" sldId="290"/>
            <ac:spMk id="3" creationId="{3940A690-6E4D-4933-BEA5-637CA7BBD5DD}"/>
          </ac:spMkLst>
        </pc:spChg>
      </pc:sldChg>
    </pc:docChg>
  </pc:docChgLst>
  <pc:docChgLst>
    <pc:chgData name="Drew A Martins" userId="S::dmartins5@umassd.edu::f68bd026-7c8e-4a25-bf85-9fb888b699ae" providerId="AD" clId="Web-{1E52F60A-B587-0BE6-BA13-3EFA63C850DD}"/>
    <pc:docChg chg="modSld">
      <pc:chgData name="Drew A Martins" userId="S::dmartins5@umassd.edu::f68bd026-7c8e-4a25-bf85-9fb888b699ae" providerId="AD" clId="Web-{1E52F60A-B587-0BE6-BA13-3EFA63C850DD}" dt="2019-10-23T22:41:16.149" v="1" actId="20577"/>
      <pc:docMkLst>
        <pc:docMk/>
      </pc:docMkLst>
      <pc:sldChg chg="modSp">
        <pc:chgData name="Drew A Martins" userId="S::dmartins5@umassd.edu::f68bd026-7c8e-4a25-bf85-9fb888b699ae" providerId="AD" clId="Web-{1E52F60A-B587-0BE6-BA13-3EFA63C850DD}" dt="2019-10-23T22:41:16.149" v="0" actId="20577"/>
        <pc:sldMkLst>
          <pc:docMk/>
          <pc:sldMk cId="1258566403" sldId="256"/>
        </pc:sldMkLst>
        <pc:spChg chg="mod">
          <ac:chgData name="Drew A Martins" userId="S::dmartins5@umassd.edu::f68bd026-7c8e-4a25-bf85-9fb888b699ae" providerId="AD" clId="Web-{1E52F60A-B587-0BE6-BA13-3EFA63C850DD}" dt="2019-10-23T22:41:16.149" v="0" actId="20577"/>
          <ac:spMkLst>
            <pc:docMk/>
            <pc:sldMk cId="1258566403" sldId="256"/>
            <ac:spMk id="3" creationId="{05CDAE3F-4D79-478D-B672-D40153FA4944}"/>
          </ac:spMkLst>
        </pc:spChg>
      </pc:sldChg>
    </pc:docChg>
  </pc:docChgLst>
  <pc:docChgLst>
    <pc:chgData name="Ryan A Dumont" userId="S::rdumont1@umassd.edu::c40b7864-8231-4a10-a856-4a4279dfedb3" providerId="AD" clId="Web-{4995C98F-D98F-4D9A-8501-AFC0B03B055A}"/>
    <pc:docChg chg="modSld">
      <pc:chgData name="Ryan A Dumont" userId="S::rdumont1@umassd.edu::c40b7864-8231-4a10-a856-4a4279dfedb3" providerId="AD" clId="Web-{4995C98F-D98F-4D9A-8501-AFC0B03B055A}" dt="2019-10-31T18:40:05.100" v="290" actId="20577"/>
      <pc:docMkLst>
        <pc:docMk/>
      </pc:docMkLst>
      <pc:sldChg chg="modSp">
        <pc:chgData name="Ryan A Dumont" userId="S::rdumont1@umassd.edu::c40b7864-8231-4a10-a856-4a4279dfedb3" providerId="AD" clId="Web-{4995C98F-D98F-4D9A-8501-AFC0B03B055A}" dt="2019-10-31T18:40:02.506" v="288" actId="20577"/>
        <pc:sldMkLst>
          <pc:docMk/>
          <pc:sldMk cId="3810470302" sldId="278"/>
        </pc:sldMkLst>
        <pc:spChg chg="mod">
          <ac:chgData name="Ryan A Dumont" userId="S::rdumont1@umassd.edu::c40b7864-8231-4a10-a856-4a4279dfedb3" providerId="AD" clId="Web-{4995C98F-D98F-4D9A-8501-AFC0B03B055A}" dt="2019-10-31T18:40:02.506" v="288" actId="20577"/>
          <ac:spMkLst>
            <pc:docMk/>
            <pc:sldMk cId="3810470302" sldId="278"/>
            <ac:spMk id="2" creationId="{A1BDCC3D-DA0A-4538-992C-1099666EBBD4}"/>
          </ac:spMkLst>
        </pc:spChg>
      </pc:sldChg>
      <pc:sldChg chg="modSp">
        <pc:chgData name="Ryan A Dumont" userId="S::rdumont1@umassd.edu::c40b7864-8231-4a10-a856-4a4279dfedb3" providerId="AD" clId="Web-{4995C98F-D98F-4D9A-8501-AFC0B03B055A}" dt="2019-10-31T18:33:28.533" v="287"/>
        <pc:sldMkLst>
          <pc:docMk/>
          <pc:sldMk cId="3284003424" sldId="288"/>
        </pc:sldMkLst>
        <pc:graphicFrameChg chg="mod modGraphic">
          <ac:chgData name="Ryan A Dumont" userId="S::rdumont1@umassd.edu::c40b7864-8231-4a10-a856-4a4279dfedb3" providerId="AD" clId="Web-{4995C98F-D98F-4D9A-8501-AFC0B03B055A}" dt="2019-10-31T18:33:28.533" v="287"/>
          <ac:graphicFrameMkLst>
            <pc:docMk/>
            <pc:sldMk cId="3284003424" sldId="288"/>
            <ac:graphicFrameMk id="5" creationId="{6138C52C-F603-422B-8368-25BE74C3B0A6}"/>
          </ac:graphicFrameMkLst>
        </pc:graphicFrameChg>
      </pc:sldChg>
    </pc:docChg>
  </pc:docChgLst>
  <pc:docChgLst>
    <pc:chgData name="Drew A Martins" userId="S::dmartins5@umassd.edu::f68bd026-7c8e-4a25-bf85-9fb888b699ae" providerId="AD" clId="Web-{CACF9AE6-819F-0824-B017-C94674FECA89}"/>
    <pc:docChg chg="addSld modSld sldOrd">
      <pc:chgData name="Drew A Martins" userId="S::dmartins5@umassd.edu::f68bd026-7c8e-4a25-bf85-9fb888b699ae" providerId="AD" clId="Web-{CACF9AE6-819F-0824-B017-C94674FECA89}" dt="2019-10-22T03:16:42.655" v="150"/>
      <pc:docMkLst>
        <pc:docMk/>
      </pc:docMkLst>
      <pc:sldChg chg="modSp ord">
        <pc:chgData name="Drew A Martins" userId="S::dmartins5@umassd.edu::f68bd026-7c8e-4a25-bf85-9fb888b699ae" providerId="AD" clId="Web-{CACF9AE6-819F-0824-B017-C94674FECA89}" dt="2019-10-22T03:05:56.850" v="38" actId="20577"/>
        <pc:sldMkLst>
          <pc:docMk/>
          <pc:sldMk cId="758739842" sldId="268"/>
        </pc:sldMkLst>
        <pc:spChg chg="mod">
          <ac:chgData name="Drew A Martins" userId="S::dmartins5@umassd.edu::f68bd026-7c8e-4a25-bf85-9fb888b699ae" providerId="AD" clId="Web-{CACF9AE6-819F-0824-B017-C94674FECA89}" dt="2019-10-22T03:05:56.850" v="38" actId="20577"/>
          <ac:spMkLst>
            <pc:docMk/>
            <pc:sldMk cId="758739842" sldId="268"/>
            <ac:spMk id="6" creationId="{8642D305-6CFE-43DC-8F43-B151DA6724AD}"/>
          </ac:spMkLst>
        </pc:spChg>
      </pc:sldChg>
      <pc:sldChg chg="modSp">
        <pc:chgData name="Drew A Martins" userId="S::dmartins5@umassd.edu::f68bd026-7c8e-4a25-bf85-9fb888b699ae" providerId="AD" clId="Web-{CACF9AE6-819F-0824-B017-C94674FECA89}" dt="2019-10-22T03:16:42.655" v="150"/>
        <pc:sldMkLst>
          <pc:docMk/>
          <pc:sldMk cId="780894102" sldId="273"/>
        </pc:sldMkLst>
        <pc:graphicFrameChg chg="mod modGraphic">
          <ac:chgData name="Drew A Martins" userId="S::dmartins5@umassd.edu::f68bd026-7c8e-4a25-bf85-9fb888b699ae" providerId="AD" clId="Web-{CACF9AE6-819F-0824-B017-C94674FECA89}" dt="2019-10-22T03:16:42.655" v="150"/>
          <ac:graphicFrameMkLst>
            <pc:docMk/>
            <pc:sldMk cId="780894102" sldId="273"/>
            <ac:graphicFrameMk id="4" creationId="{BD576944-8BF2-48C5-BD69-8155E97E6736}"/>
          </ac:graphicFrameMkLst>
        </pc:graphicFrameChg>
      </pc:sldChg>
      <pc:sldChg chg="modSp ord">
        <pc:chgData name="Drew A Martins" userId="S::dmartins5@umassd.edu::f68bd026-7c8e-4a25-bf85-9fb888b699ae" providerId="AD" clId="Web-{CACF9AE6-819F-0824-B017-C94674FECA89}" dt="2019-10-22T02:48:39.149" v="32"/>
        <pc:sldMkLst>
          <pc:docMk/>
          <pc:sldMk cId="2137292138" sldId="276"/>
        </pc:sldMkLst>
        <pc:picChg chg="mod">
          <ac:chgData name="Drew A Martins" userId="S::dmartins5@umassd.edu::f68bd026-7c8e-4a25-bf85-9fb888b699ae" providerId="AD" clId="Web-{CACF9AE6-819F-0824-B017-C94674FECA89}" dt="2019-10-22T02:48:30.508" v="30" actId="14100"/>
          <ac:picMkLst>
            <pc:docMk/>
            <pc:sldMk cId="2137292138" sldId="276"/>
            <ac:picMk id="8" creationId="{B092B02E-34BA-47C8-845F-1CF388FCE608}"/>
          </ac:picMkLst>
        </pc:picChg>
      </pc:sldChg>
      <pc:sldChg chg="add replId">
        <pc:chgData name="Drew A Martins" userId="S::dmartins5@umassd.edu::f68bd026-7c8e-4a25-bf85-9fb888b699ae" providerId="AD" clId="Web-{CACF9AE6-819F-0824-B017-C94674FECA89}" dt="2019-10-22T03:15:54.935" v="110"/>
        <pc:sldMkLst>
          <pc:docMk/>
          <pc:sldMk cId="3810470302" sldId="278"/>
        </pc:sldMkLst>
      </pc:sldChg>
    </pc:docChg>
  </pc:docChgLst>
  <pc:docChgLst>
    <pc:chgData name="Drew A Martins" userId="S::dmartins5@umassd.edu::f68bd026-7c8e-4a25-bf85-9fb888b699ae" providerId="AD" clId="Web-{BBD06950-4A13-2BE6-DAF8-92B64E5D745D}"/>
    <pc:docChg chg="modSld">
      <pc:chgData name="Drew A Martins" userId="S::dmartins5@umassd.edu::f68bd026-7c8e-4a25-bf85-9fb888b699ae" providerId="AD" clId="Web-{BBD06950-4A13-2BE6-DAF8-92B64E5D745D}" dt="2019-10-31T22:48:25.200" v="227" actId="20577"/>
      <pc:docMkLst>
        <pc:docMk/>
      </pc:docMkLst>
      <pc:sldChg chg="modSp">
        <pc:chgData name="Drew A Martins" userId="S::dmartins5@umassd.edu::f68bd026-7c8e-4a25-bf85-9fb888b699ae" providerId="AD" clId="Web-{BBD06950-4A13-2BE6-DAF8-92B64E5D745D}" dt="2019-10-31T19:55:13.506" v="187"/>
        <pc:sldMkLst>
          <pc:docMk/>
          <pc:sldMk cId="780894102" sldId="273"/>
        </pc:sldMkLst>
        <pc:graphicFrameChg chg="mod modGraphic">
          <ac:chgData name="Drew A Martins" userId="S::dmartins5@umassd.edu::f68bd026-7c8e-4a25-bf85-9fb888b699ae" providerId="AD" clId="Web-{BBD06950-4A13-2BE6-DAF8-92B64E5D745D}" dt="2019-10-31T19:55:13.506" v="187"/>
          <ac:graphicFrameMkLst>
            <pc:docMk/>
            <pc:sldMk cId="780894102" sldId="273"/>
            <ac:graphicFrameMk id="4" creationId="{BD576944-8BF2-48C5-BD69-8155E97E6736}"/>
          </ac:graphicFrameMkLst>
        </pc:graphicFrameChg>
      </pc:sldChg>
      <pc:sldChg chg="modSp">
        <pc:chgData name="Drew A Martins" userId="S::dmartins5@umassd.edu::f68bd026-7c8e-4a25-bf85-9fb888b699ae" providerId="AD" clId="Web-{BBD06950-4A13-2BE6-DAF8-92B64E5D745D}" dt="2019-10-31T22:48:25.200" v="227" actId="20577"/>
        <pc:sldMkLst>
          <pc:docMk/>
          <pc:sldMk cId="3810470302" sldId="278"/>
        </pc:sldMkLst>
        <pc:spChg chg="mod">
          <ac:chgData name="Drew A Martins" userId="S::dmartins5@umassd.edu::f68bd026-7c8e-4a25-bf85-9fb888b699ae" providerId="AD" clId="Web-{BBD06950-4A13-2BE6-DAF8-92B64E5D745D}" dt="2019-10-31T22:48:25.200" v="227" actId="20577"/>
          <ac:spMkLst>
            <pc:docMk/>
            <pc:sldMk cId="3810470302" sldId="278"/>
            <ac:spMk id="6" creationId="{FB029736-02C9-44DB-9671-EA4985C9016D}"/>
          </ac:spMkLst>
        </pc:spChg>
      </pc:sldChg>
      <pc:sldChg chg="modSp">
        <pc:chgData name="Drew A Martins" userId="S::dmartins5@umassd.edu::f68bd026-7c8e-4a25-bf85-9fb888b699ae" providerId="AD" clId="Web-{BBD06950-4A13-2BE6-DAF8-92B64E5D745D}" dt="2019-10-31T21:29:20.299" v="222" actId="20577"/>
        <pc:sldMkLst>
          <pc:docMk/>
          <pc:sldMk cId="2263938543" sldId="284"/>
        </pc:sldMkLst>
        <pc:spChg chg="mod">
          <ac:chgData name="Drew A Martins" userId="S::dmartins5@umassd.edu::f68bd026-7c8e-4a25-bf85-9fb888b699ae" providerId="AD" clId="Web-{BBD06950-4A13-2BE6-DAF8-92B64E5D745D}" dt="2019-10-31T21:29:20.299" v="222" actId="20577"/>
          <ac:spMkLst>
            <pc:docMk/>
            <pc:sldMk cId="2263938543" sldId="284"/>
            <ac:spMk id="7" creationId="{4F486A0B-1951-48C1-8B9E-D6EE992A8973}"/>
          </ac:spMkLst>
        </pc:spChg>
      </pc:sldChg>
    </pc:docChg>
  </pc:docChgLst>
  <pc:docChgLst>
    <pc:chgData name="Michael J Benker" userId="S::mbenker@umassd.edu::22b70921-827e-490f-b077-ee132a4af0f9" providerId="AD" clId="Web-{B75AC1BB-3D7E-8965-8F1D-021948C87A29}"/>
    <pc:docChg chg="modSld sldOrd">
      <pc:chgData name="Michael J Benker" userId="S::mbenker@umassd.edu::22b70921-827e-490f-b077-ee132a4af0f9" providerId="AD" clId="Web-{B75AC1BB-3D7E-8965-8F1D-021948C87A29}" dt="2019-10-26T19:52:39.553" v="1873" actId="1076"/>
      <pc:docMkLst>
        <pc:docMk/>
      </pc:docMkLst>
      <pc:sldChg chg="addSp modSp">
        <pc:chgData name="Michael J Benker" userId="S::mbenker@umassd.edu::22b70921-827e-490f-b077-ee132a4af0f9" providerId="AD" clId="Web-{B75AC1BB-3D7E-8965-8F1D-021948C87A29}" dt="2019-10-26T19:51:50.240" v="1867" actId="20577"/>
        <pc:sldMkLst>
          <pc:docMk/>
          <pc:sldMk cId="1258566403" sldId="256"/>
        </pc:sldMkLst>
        <pc:spChg chg="mod">
          <ac:chgData name="Michael J Benker" userId="S::mbenker@umassd.edu::22b70921-827e-490f-b077-ee132a4af0f9" providerId="AD" clId="Web-{B75AC1BB-3D7E-8965-8F1D-021948C87A29}" dt="2019-10-26T19:37:57.129" v="1507" actId="1076"/>
          <ac:spMkLst>
            <pc:docMk/>
            <pc:sldMk cId="1258566403" sldId="256"/>
            <ac:spMk id="2" creationId="{047F515F-D402-4F8C-8679-401FF818D078}"/>
          </ac:spMkLst>
        </pc:spChg>
        <pc:spChg chg="mod">
          <ac:chgData name="Michael J Benker" userId="S::mbenker@umassd.edu::22b70921-827e-490f-b077-ee132a4af0f9" providerId="AD" clId="Web-{B75AC1BB-3D7E-8965-8F1D-021948C87A29}" dt="2019-10-26T19:51:50.240" v="1867" actId="20577"/>
          <ac:spMkLst>
            <pc:docMk/>
            <pc:sldMk cId="1258566403" sldId="256"/>
            <ac:spMk id="3" creationId="{05CDAE3F-4D79-478D-B672-D40153FA4944}"/>
          </ac:spMkLst>
        </pc:spChg>
        <pc:spChg chg="add mod">
          <ac:chgData name="Michael J Benker" userId="S::mbenker@umassd.edu::22b70921-827e-490f-b077-ee132a4af0f9" providerId="AD" clId="Web-{B75AC1BB-3D7E-8965-8F1D-021948C87A29}" dt="2019-10-26T19:37:47.926" v="1506" actId="1076"/>
          <ac:spMkLst>
            <pc:docMk/>
            <pc:sldMk cId="1258566403" sldId="256"/>
            <ac:spMk id="4" creationId="{9A646BA1-C079-407F-8C9F-3686BB6AB6FA}"/>
          </ac:spMkLst>
        </pc:spChg>
        <pc:spChg chg="add mod">
          <ac:chgData name="Michael J Benker" userId="S::mbenker@umassd.edu::22b70921-827e-490f-b077-ee132a4af0f9" providerId="AD" clId="Web-{B75AC1BB-3D7E-8965-8F1D-021948C87A29}" dt="2019-10-26T19:37:36.785" v="1505" actId="1076"/>
          <ac:spMkLst>
            <pc:docMk/>
            <pc:sldMk cId="1258566403" sldId="256"/>
            <ac:spMk id="5" creationId="{C47D6F1B-5293-45ED-A1E4-59ABDC93A755}"/>
          </ac:spMkLst>
        </pc:spChg>
      </pc:sldChg>
      <pc:sldChg chg="addSp delSp modSp">
        <pc:chgData name="Michael J Benker" userId="S::mbenker@umassd.edu::22b70921-827e-490f-b077-ee132a4af0f9" providerId="AD" clId="Web-{B75AC1BB-3D7E-8965-8F1D-021948C87A29}" dt="2019-10-26T19:42:58.197" v="1606" actId="14100"/>
        <pc:sldMkLst>
          <pc:docMk/>
          <pc:sldMk cId="758739842" sldId="268"/>
        </pc:sldMkLst>
        <pc:spChg chg="mod">
          <ac:chgData name="Michael J Benker" userId="S::mbenker@umassd.edu::22b70921-827e-490f-b077-ee132a4af0f9" providerId="AD" clId="Web-{B75AC1BB-3D7E-8965-8F1D-021948C87A29}" dt="2019-10-26T19:42:18.525" v="1601" actId="1076"/>
          <ac:spMkLst>
            <pc:docMk/>
            <pc:sldMk cId="758739842" sldId="268"/>
            <ac:spMk id="2" creationId="{F0794652-F777-4498-857A-41A96C94E89B}"/>
          </ac:spMkLst>
        </pc:spChg>
        <pc:spChg chg="add del">
          <ac:chgData name="Michael J Benker" userId="S::mbenker@umassd.edu::22b70921-827e-490f-b077-ee132a4af0f9" providerId="AD" clId="Web-{B75AC1BB-3D7E-8965-8F1D-021948C87A29}" dt="2019-10-26T19:41:49.837" v="1593"/>
          <ac:spMkLst>
            <pc:docMk/>
            <pc:sldMk cId="758739842" sldId="268"/>
            <ac:spMk id="26" creationId="{C5BDD1EA-D8C1-45AF-9F0A-14A2A137BA2A}"/>
          </ac:spMkLst>
        </pc:spChg>
        <pc:spChg chg="add del">
          <ac:chgData name="Michael J Benker" userId="S::mbenker@umassd.edu::22b70921-827e-490f-b077-ee132a4af0f9" providerId="AD" clId="Web-{B75AC1BB-3D7E-8965-8F1D-021948C87A29}" dt="2019-10-26T19:41:49.837" v="1593"/>
          <ac:spMkLst>
            <pc:docMk/>
            <pc:sldMk cId="758739842" sldId="268"/>
            <ac:spMk id="28" creationId="{14354E08-0068-48D7-A8AD-84C7B1CF585D}"/>
          </ac:spMkLst>
        </pc:spChg>
        <pc:spChg chg="add">
          <ac:chgData name="Michael J Benker" userId="S::mbenker@umassd.edu::22b70921-827e-490f-b077-ee132a4af0f9" providerId="AD" clId="Web-{B75AC1BB-3D7E-8965-8F1D-021948C87A29}" dt="2019-10-26T19:41:49.837" v="1593"/>
          <ac:spMkLst>
            <pc:docMk/>
            <pc:sldMk cId="758739842" sldId="268"/>
            <ac:spMk id="37" creationId="{637214A4-997B-4C95-951E-08E1B51B5AF9}"/>
          </ac:spMkLst>
        </pc:spChg>
        <pc:spChg chg="add del">
          <ac:chgData name="Michael J Benker" userId="S::mbenker@umassd.edu::22b70921-827e-490f-b077-ee132a4af0f9" providerId="AD" clId="Web-{B75AC1BB-3D7E-8965-8F1D-021948C87A29}" dt="2019-10-26T19:41:49.821" v="1592"/>
          <ac:spMkLst>
            <pc:docMk/>
            <pc:sldMk cId="758739842" sldId="268"/>
            <ac:spMk id="40" creationId="{762362DE-7747-4D8B-99FA-8E36F0B15FF7}"/>
          </ac:spMkLst>
        </pc:spChg>
        <pc:grpChg chg="add del">
          <ac:chgData name="Michael J Benker" userId="S::mbenker@umassd.edu::22b70921-827e-490f-b077-ee132a4af0f9" providerId="AD" clId="Web-{B75AC1BB-3D7E-8965-8F1D-021948C87A29}" dt="2019-10-26T19:41:49.837" v="1593"/>
          <ac:grpSpMkLst>
            <pc:docMk/>
            <pc:sldMk cId="758739842" sldId="268"/>
            <ac:grpSpMk id="30" creationId="{A779F34F-2960-4B81-BA08-445B6F6A0CD7}"/>
          </ac:grpSpMkLst>
        </pc:grpChg>
        <pc:grpChg chg="add">
          <ac:chgData name="Michael J Benker" userId="S::mbenker@umassd.edu::22b70921-827e-490f-b077-ee132a4af0f9" providerId="AD" clId="Web-{B75AC1BB-3D7E-8965-8F1D-021948C87A29}" dt="2019-10-26T19:41:49.837" v="1593"/>
          <ac:grpSpMkLst>
            <pc:docMk/>
            <pc:sldMk cId="758739842" sldId="268"/>
            <ac:grpSpMk id="38" creationId="{307A8868-805D-4C18-8A8B-4817BA9FF9B5}"/>
          </ac:grpSpMkLst>
        </pc:grpChg>
        <pc:grpChg chg="add del">
          <ac:chgData name="Michael J Benker" userId="S::mbenker@umassd.edu::22b70921-827e-490f-b077-ee132a4af0f9" providerId="AD" clId="Web-{B75AC1BB-3D7E-8965-8F1D-021948C87A29}" dt="2019-10-26T19:41:49.821" v="1592"/>
          <ac:grpSpMkLst>
            <pc:docMk/>
            <pc:sldMk cId="758739842" sldId="268"/>
            <ac:grpSpMk id="42" creationId="{25123E6E-F713-4254-A6BF-358CC8EC6C95}"/>
          </ac:grpSpMkLst>
        </pc:grpChg>
        <pc:picChg chg="mod">
          <ac:chgData name="Michael J Benker" userId="S::mbenker@umassd.edu::22b70921-827e-490f-b077-ee132a4af0f9" providerId="AD" clId="Web-{B75AC1BB-3D7E-8965-8F1D-021948C87A29}" dt="2019-10-26T19:42:58.197" v="1606" actId="14100"/>
          <ac:picMkLst>
            <pc:docMk/>
            <pc:sldMk cId="758739842" sldId="268"/>
            <ac:picMk id="21" creationId="{EA30EDA8-5B2A-4BF3-A66E-F0D3248B1B03}"/>
          </ac:picMkLst>
        </pc:picChg>
      </pc:sldChg>
      <pc:sldChg chg="modSp ord">
        <pc:chgData name="Michael J Benker" userId="S::mbenker@umassd.edu::22b70921-827e-490f-b077-ee132a4af0f9" providerId="AD" clId="Web-{B75AC1BB-3D7E-8965-8F1D-021948C87A29}" dt="2019-10-26T19:52:39.553" v="1873" actId="1076"/>
        <pc:sldMkLst>
          <pc:docMk/>
          <pc:sldMk cId="1017541032" sldId="269"/>
        </pc:sldMkLst>
        <pc:spChg chg="mod">
          <ac:chgData name="Michael J Benker" userId="S::mbenker@umassd.edu::22b70921-827e-490f-b077-ee132a4af0f9" providerId="AD" clId="Web-{B75AC1BB-3D7E-8965-8F1D-021948C87A29}" dt="2019-10-26T19:52:39.553" v="1873" actId="1076"/>
          <ac:spMkLst>
            <pc:docMk/>
            <pc:sldMk cId="1017541032" sldId="269"/>
            <ac:spMk id="3" creationId="{770645D3-0EC9-4D22-903B-1A74600E5862}"/>
          </ac:spMkLst>
        </pc:spChg>
      </pc:sldChg>
      <pc:sldChg chg="modSp">
        <pc:chgData name="Michael J Benker" userId="S::mbenker@umassd.edu::22b70921-827e-490f-b077-ee132a4af0f9" providerId="AD" clId="Web-{B75AC1BB-3D7E-8965-8F1D-021948C87A29}" dt="2019-10-26T19:49:05.533" v="1850" actId="20577"/>
        <pc:sldMkLst>
          <pc:docMk/>
          <pc:sldMk cId="166200514" sldId="270"/>
        </pc:sldMkLst>
        <pc:spChg chg="mod">
          <ac:chgData name="Michael J Benker" userId="S::mbenker@umassd.edu::22b70921-827e-490f-b077-ee132a4af0f9" providerId="AD" clId="Web-{B75AC1BB-3D7E-8965-8F1D-021948C87A29}" dt="2019-10-26T19:49:05.533" v="1850" actId="20577"/>
          <ac:spMkLst>
            <pc:docMk/>
            <pc:sldMk cId="166200514" sldId="270"/>
            <ac:spMk id="3" creationId="{EAE8B268-65DD-47D8-8B63-67283A7E4D31}"/>
          </ac:spMkLst>
        </pc:spChg>
      </pc:sldChg>
      <pc:sldChg chg="ord">
        <pc:chgData name="Michael J Benker" userId="S::mbenker@umassd.edu::22b70921-827e-490f-b077-ee132a4af0f9" providerId="AD" clId="Web-{B75AC1BB-3D7E-8965-8F1D-021948C87A29}" dt="2019-10-26T19:28:20.524" v="1255"/>
        <pc:sldMkLst>
          <pc:docMk/>
          <pc:sldMk cId="313110741" sldId="271"/>
        </pc:sldMkLst>
      </pc:sldChg>
      <pc:sldChg chg="ord">
        <pc:chgData name="Michael J Benker" userId="S::mbenker@umassd.edu::22b70921-827e-490f-b077-ee132a4af0f9" providerId="AD" clId="Web-{B75AC1BB-3D7E-8965-8F1D-021948C87A29}" dt="2019-10-26T19:20:38.202" v="974"/>
        <pc:sldMkLst>
          <pc:docMk/>
          <pc:sldMk cId="2137292138" sldId="276"/>
        </pc:sldMkLst>
      </pc:sldChg>
      <pc:sldChg chg="modSp ord">
        <pc:chgData name="Michael J Benker" userId="S::mbenker@umassd.edu::22b70921-827e-490f-b077-ee132a4af0f9" providerId="AD" clId="Web-{B75AC1BB-3D7E-8965-8F1D-021948C87A29}" dt="2019-10-26T19:44:23.527" v="1793" actId="20577"/>
        <pc:sldMkLst>
          <pc:docMk/>
          <pc:sldMk cId="4157839488" sldId="277"/>
        </pc:sldMkLst>
        <pc:spChg chg="mod">
          <ac:chgData name="Michael J Benker" userId="S::mbenker@umassd.edu::22b70921-827e-490f-b077-ee132a4af0f9" providerId="AD" clId="Web-{B75AC1BB-3D7E-8965-8F1D-021948C87A29}" dt="2019-10-26T19:44:23.527" v="1793" actId="20577"/>
          <ac:spMkLst>
            <pc:docMk/>
            <pc:sldMk cId="4157839488" sldId="277"/>
            <ac:spMk id="2" creationId="{596909A0-9E87-4EED-9A3A-02979D14CDED}"/>
          </ac:spMkLst>
        </pc:spChg>
      </pc:sldChg>
      <pc:sldChg chg="modSp ord">
        <pc:chgData name="Michael J Benker" userId="S::mbenker@umassd.edu::22b70921-827e-490f-b077-ee132a4af0f9" providerId="AD" clId="Web-{B75AC1BB-3D7E-8965-8F1D-021948C87A29}" dt="2019-10-26T19:49:42.895" v="1864" actId="20577"/>
        <pc:sldMkLst>
          <pc:docMk/>
          <pc:sldMk cId="1685425567" sldId="279"/>
        </pc:sldMkLst>
        <pc:spChg chg="mod">
          <ac:chgData name="Michael J Benker" userId="S::mbenker@umassd.edu::22b70921-827e-490f-b077-ee132a4af0f9" providerId="AD" clId="Web-{B75AC1BB-3D7E-8965-8F1D-021948C87A29}" dt="2019-10-26T19:49:42.895" v="1864" actId="20577"/>
          <ac:spMkLst>
            <pc:docMk/>
            <pc:sldMk cId="1685425567" sldId="279"/>
            <ac:spMk id="2" creationId="{B1EA7563-C138-414B-AB1E-BA11AF51B651}"/>
          </ac:spMkLst>
        </pc:spChg>
        <pc:spChg chg="mod">
          <ac:chgData name="Michael J Benker" userId="S::mbenker@umassd.edu::22b70921-827e-490f-b077-ee132a4af0f9" providerId="AD" clId="Web-{B75AC1BB-3D7E-8965-8F1D-021948C87A29}" dt="2019-10-26T19:44:03.839" v="1661" actId="1076"/>
          <ac:spMkLst>
            <pc:docMk/>
            <pc:sldMk cId="1685425567" sldId="279"/>
            <ac:spMk id="3" creationId="{5CED6568-35A2-41FB-9036-2BE378271EE0}"/>
          </ac:spMkLst>
        </pc:spChg>
        <pc:spChg chg="mod">
          <ac:chgData name="Michael J Benker" userId="S::mbenker@umassd.edu::22b70921-827e-490f-b077-ee132a4af0f9" providerId="AD" clId="Web-{B75AC1BB-3D7E-8965-8F1D-021948C87A29}" dt="2019-10-26T19:23:26.549" v="1074" actId="1076"/>
          <ac:spMkLst>
            <pc:docMk/>
            <pc:sldMk cId="1685425567" sldId="279"/>
            <ac:spMk id="4" creationId="{E099A222-1F10-4F96-AE65-AA5A1FE5817C}"/>
          </ac:spMkLst>
        </pc:spChg>
      </pc:sldChg>
      <pc:sldChg chg="modSp">
        <pc:chgData name="Michael J Benker" userId="S::mbenker@umassd.edu::22b70921-827e-490f-b077-ee132a4af0f9" providerId="AD" clId="Web-{B75AC1BB-3D7E-8965-8F1D-021948C87A29}" dt="2019-10-26T19:18:28.403" v="973" actId="1076"/>
        <pc:sldMkLst>
          <pc:docMk/>
          <pc:sldMk cId="3816839067" sldId="280"/>
        </pc:sldMkLst>
        <pc:picChg chg="mod">
          <ac:chgData name="Michael J Benker" userId="S::mbenker@umassd.edu::22b70921-827e-490f-b077-ee132a4af0f9" providerId="AD" clId="Web-{B75AC1BB-3D7E-8965-8F1D-021948C87A29}" dt="2019-10-26T19:18:19.481" v="967" actId="14100"/>
          <ac:picMkLst>
            <pc:docMk/>
            <pc:sldMk cId="3816839067" sldId="280"/>
            <ac:picMk id="8" creationId="{475C575A-6C9A-4361-91AC-C2B497B2AF2D}"/>
          </ac:picMkLst>
        </pc:picChg>
        <pc:picChg chg="mod">
          <ac:chgData name="Michael J Benker" userId="S::mbenker@umassd.edu::22b70921-827e-490f-b077-ee132a4af0f9" providerId="AD" clId="Web-{B75AC1BB-3D7E-8965-8F1D-021948C87A29}" dt="2019-10-26T19:18:28.403" v="973" actId="1076"/>
          <ac:picMkLst>
            <pc:docMk/>
            <pc:sldMk cId="3816839067" sldId="280"/>
            <ac:picMk id="13" creationId="{E916E016-A4B0-4E92-B462-4C624331E2A7}"/>
          </ac:picMkLst>
        </pc:picChg>
        <pc:picChg chg="mod">
          <ac:chgData name="Michael J Benker" userId="S::mbenker@umassd.edu::22b70921-827e-490f-b077-ee132a4af0f9" providerId="AD" clId="Web-{B75AC1BB-3D7E-8965-8F1D-021948C87A29}" dt="2019-10-26T19:18:24.903" v="970" actId="1076"/>
          <ac:picMkLst>
            <pc:docMk/>
            <pc:sldMk cId="3816839067" sldId="280"/>
            <ac:picMk id="17" creationId="{767D2888-DBA8-4D4A-BBAE-0E8A5AB14DC5}"/>
          </ac:picMkLst>
        </pc:picChg>
        <pc:picChg chg="mod">
          <ac:chgData name="Michael J Benker" userId="S::mbenker@umassd.edu::22b70921-827e-490f-b077-ee132a4af0f9" providerId="AD" clId="Web-{B75AC1BB-3D7E-8965-8F1D-021948C87A29}" dt="2019-10-26T19:18:26.309" v="972" actId="1076"/>
          <ac:picMkLst>
            <pc:docMk/>
            <pc:sldMk cId="3816839067" sldId="280"/>
            <ac:picMk id="18" creationId="{D87B49E2-766A-454D-AA9F-DDF4F2E7328F}"/>
          </ac:picMkLst>
        </pc:picChg>
        <pc:picChg chg="mod">
          <ac:chgData name="Michael J Benker" userId="S::mbenker@umassd.edu::22b70921-827e-490f-b077-ee132a4af0f9" providerId="AD" clId="Web-{B75AC1BB-3D7E-8965-8F1D-021948C87A29}" dt="2019-10-26T19:18:22.324" v="968" actId="1076"/>
          <ac:picMkLst>
            <pc:docMk/>
            <pc:sldMk cId="3816839067" sldId="280"/>
            <ac:picMk id="20" creationId="{77CAE21E-D509-4AF5-A0A1-A03504308AAD}"/>
          </ac:picMkLst>
        </pc:picChg>
        <pc:picChg chg="mod">
          <ac:chgData name="Michael J Benker" userId="S::mbenker@umassd.edu::22b70921-827e-490f-b077-ee132a4af0f9" providerId="AD" clId="Web-{B75AC1BB-3D7E-8965-8F1D-021948C87A29}" dt="2019-10-26T19:18:23.590" v="969" actId="1076"/>
          <ac:picMkLst>
            <pc:docMk/>
            <pc:sldMk cId="3816839067" sldId="280"/>
            <ac:picMk id="22" creationId="{1A8A4D53-B0C2-4E90-B845-21B8CA6A3911}"/>
          </ac:picMkLst>
        </pc:picChg>
      </pc:sldChg>
      <pc:sldChg chg="addSp modSp ord">
        <pc:chgData name="Michael J Benker" userId="S::mbenker@umassd.edu::22b70921-827e-490f-b077-ee132a4af0f9" providerId="AD" clId="Web-{B75AC1BB-3D7E-8965-8F1D-021948C87A29}" dt="2019-10-26T19:39:44.584" v="1588" actId="20577"/>
        <pc:sldMkLst>
          <pc:docMk/>
          <pc:sldMk cId="3699564999" sldId="281"/>
        </pc:sldMkLst>
        <pc:spChg chg="add mod">
          <ac:chgData name="Michael J Benker" userId="S::mbenker@umassd.edu::22b70921-827e-490f-b077-ee132a4af0f9" providerId="AD" clId="Web-{B75AC1BB-3D7E-8965-8F1D-021948C87A29}" dt="2019-10-26T19:10:08.096" v="95" actId="20577"/>
          <ac:spMkLst>
            <pc:docMk/>
            <pc:sldMk cId="3699564999" sldId="281"/>
            <ac:spMk id="2" creationId="{6632BEA7-254E-4DAC-8BDA-A3C4E5D45CD3}"/>
          </ac:spMkLst>
        </pc:spChg>
        <pc:spChg chg="add mod">
          <ac:chgData name="Michael J Benker" userId="S::mbenker@umassd.edu::22b70921-827e-490f-b077-ee132a4af0f9" providerId="AD" clId="Web-{B75AC1BB-3D7E-8965-8F1D-021948C87A29}" dt="2019-10-26T19:39:17.849" v="1579" actId="20577"/>
          <ac:spMkLst>
            <pc:docMk/>
            <pc:sldMk cId="3699564999" sldId="281"/>
            <ac:spMk id="3" creationId="{281C0F83-3D0E-4DE8-B185-8CEB4EBB27EB}"/>
          </ac:spMkLst>
        </pc:spChg>
        <pc:spChg chg="mod">
          <ac:chgData name="Michael J Benker" userId="S::mbenker@umassd.edu::22b70921-827e-490f-b077-ee132a4af0f9" providerId="AD" clId="Web-{B75AC1BB-3D7E-8965-8F1D-021948C87A29}" dt="2019-10-26T19:39:44.584" v="1588" actId="20577"/>
          <ac:spMkLst>
            <pc:docMk/>
            <pc:sldMk cId="3699564999" sldId="281"/>
            <ac:spMk id="10" creationId="{D676768A-B783-4A13-B784-DE642A986F73}"/>
          </ac:spMkLst>
        </pc:spChg>
        <pc:spChg chg="mod">
          <ac:chgData name="Michael J Benker" userId="S::mbenker@umassd.edu::22b70921-827e-490f-b077-ee132a4af0f9" providerId="AD" clId="Web-{B75AC1BB-3D7E-8965-8F1D-021948C87A29}" dt="2019-10-26T19:14:42.070" v="640" actId="20577"/>
          <ac:spMkLst>
            <pc:docMk/>
            <pc:sldMk cId="3699564999" sldId="281"/>
            <ac:spMk id="13" creationId="{FAE4B0F4-CB2E-4D2C-AFF9-ADA757DC5B52}"/>
          </ac:spMkLst>
        </pc:spChg>
        <pc:picChg chg="mod">
          <ac:chgData name="Michael J Benker" userId="S::mbenker@umassd.edu::22b70921-827e-490f-b077-ee132a4af0f9" providerId="AD" clId="Web-{B75AC1BB-3D7E-8965-8F1D-021948C87A29}" dt="2019-10-26T19:11:11.332" v="146" actId="1076"/>
          <ac:picMkLst>
            <pc:docMk/>
            <pc:sldMk cId="3699564999" sldId="281"/>
            <ac:picMk id="14" creationId="{1BCEEF2F-042E-4DD9-A5AF-316CC6335B87}"/>
          </ac:picMkLst>
        </pc:picChg>
        <pc:picChg chg="mod">
          <ac:chgData name="Michael J Benker" userId="S::mbenker@umassd.edu::22b70921-827e-490f-b077-ee132a4af0f9" providerId="AD" clId="Web-{B75AC1BB-3D7E-8965-8F1D-021948C87A29}" dt="2019-10-26T19:10:37.050" v="102" actId="1076"/>
          <ac:picMkLst>
            <pc:docMk/>
            <pc:sldMk cId="3699564999" sldId="281"/>
            <ac:picMk id="21" creationId="{69585B71-2466-42A0-A656-D76496AB8C63}"/>
          </ac:picMkLst>
        </pc:picChg>
        <pc:picChg chg="mod">
          <ac:chgData name="Michael J Benker" userId="S::mbenker@umassd.edu::22b70921-827e-490f-b077-ee132a4af0f9" providerId="AD" clId="Web-{B75AC1BB-3D7E-8965-8F1D-021948C87A29}" dt="2019-10-26T19:10:37.065" v="103" actId="1076"/>
          <ac:picMkLst>
            <pc:docMk/>
            <pc:sldMk cId="3699564999" sldId="281"/>
            <ac:picMk id="23" creationId="{E4914C5A-9259-4BB5-B8EE-93F3169073DC}"/>
          </ac:picMkLst>
        </pc:picChg>
        <pc:picChg chg="mod">
          <ac:chgData name="Michael J Benker" userId="S::mbenker@umassd.edu::22b70921-827e-490f-b077-ee132a4af0f9" providerId="AD" clId="Web-{B75AC1BB-3D7E-8965-8F1D-021948C87A29}" dt="2019-10-26T19:10:37.065" v="104" actId="1076"/>
          <ac:picMkLst>
            <pc:docMk/>
            <pc:sldMk cId="3699564999" sldId="281"/>
            <ac:picMk id="25" creationId="{CE78B6B9-1711-4A32-8DDC-63058E516C89}"/>
          </ac:picMkLst>
        </pc:picChg>
        <pc:picChg chg="mod">
          <ac:chgData name="Michael J Benker" userId="S::mbenker@umassd.edu::22b70921-827e-490f-b077-ee132a4af0f9" providerId="AD" clId="Web-{B75AC1BB-3D7E-8965-8F1D-021948C87A29}" dt="2019-10-26T19:10:37.081" v="105" actId="1076"/>
          <ac:picMkLst>
            <pc:docMk/>
            <pc:sldMk cId="3699564999" sldId="281"/>
            <ac:picMk id="27" creationId="{655CD317-B5B0-42A5-ADEF-B2D80D6A07EC}"/>
          </ac:picMkLst>
        </pc:picChg>
      </pc:sldChg>
    </pc:docChg>
  </pc:docChgLst>
  <pc:docChgLst>
    <pc:chgData name="Drew A Martins" userId="S::dmartins5@umassd.edu::f68bd026-7c8e-4a25-bf85-9fb888b699ae" providerId="AD" clId="Web-{7A1254FF-BF40-C34E-EA9A-3AAC71195A7C}"/>
    <pc:docChg chg="modSld">
      <pc:chgData name="Drew A Martins" userId="S::dmartins5@umassd.edu::f68bd026-7c8e-4a25-bf85-9fb888b699ae" providerId="AD" clId="Web-{7A1254FF-BF40-C34E-EA9A-3AAC71195A7C}" dt="2019-10-28T21:59:02.669" v="11" actId="20577"/>
      <pc:docMkLst>
        <pc:docMk/>
      </pc:docMkLst>
      <pc:sldChg chg="modSp">
        <pc:chgData name="Drew A Martins" userId="S::dmartins5@umassd.edu::f68bd026-7c8e-4a25-bf85-9fb888b699ae" providerId="AD" clId="Web-{7A1254FF-BF40-C34E-EA9A-3AAC71195A7C}" dt="2019-10-28T21:59:02.669" v="10" actId="20577"/>
        <pc:sldMkLst>
          <pc:docMk/>
          <pc:sldMk cId="758739842" sldId="268"/>
        </pc:sldMkLst>
        <pc:spChg chg="mod">
          <ac:chgData name="Drew A Martins" userId="S::dmartins5@umassd.edu::f68bd026-7c8e-4a25-bf85-9fb888b699ae" providerId="AD" clId="Web-{7A1254FF-BF40-C34E-EA9A-3AAC71195A7C}" dt="2019-10-28T21:59:02.669" v="10" actId="20577"/>
          <ac:spMkLst>
            <pc:docMk/>
            <pc:sldMk cId="758739842" sldId="268"/>
            <ac:spMk id="3" creationId="{F19A3186-183A-4A04-816E-DC79599C0232}"/>
          </ac:spMkLst>
        </pc:spChg>
      </pc:sldChg>
    </pc:docChg>
  </pc:docChgLst>
  <pc:docChgLst>
    <pc:chgData name="Jared Alves" userId="S::jalves13@umassd.edu::82b64f00-975a-4f15-aff8-727504a0b927" providerId="AD" clId="Web-{89DC9CC3-2658-4D57-B7FE-879E22BD01D7}"/>
    <pc:docChg chg="delSld modSld">
      <pc:chgData name="Jared Alves" userId="S::jalves13@umassd.edu::82b64f00-975a-4f15-aff8-727504a0b927" providerId="AD" clId="Web-{89DC9CC3-2658-4D57-B7FE-879E22BD01D7}" dt="2019-11-05T01:11:00.070" v="116" actId="1076"/>
      <pc:docMkLst>
        <pc:docMk/>
      </pc:docMkLst>
      <pc:sldChg chg="addSp delSp modSp">
        <pc:chgData name="Jared Alves" userId="S::jalves13@umassd.edu::82b64f00-975a-4f15-aff8-727504a0b927" providerId="AD" clId="Web-{89DC9CC3-2658-4D57-B7FE-879E22BD01D7}" dt="2019-11-04T22:48:45.939" v="59" actId="20577"/>
        <pc:sldMkLst>
          <pc:docMk/>
          <pc:sldMk cId="758739842" sldId="268"/>
        </pc:sldMkLst>
        <pc:spChg chg="mod">
          <ac:chgData name="Jared Alves" userId="S::jalves13@umassd.edu::82b64f00-975a-4f15-aff8-727504a0b927" providerId="AD" clId="Web-{89DC9CC3-2658-4D57-B7FE-879E22BD01D7}" dt="2019-11-04T22:48:45.939" v="59" actId="20577"/>
          <ac:spMkLst>
            <pc:docMk/>
            <pc:sldMk cId="758739842" sldId="268"/>
            <ac:spMk id="3" creationId="{F19A3186-183A-4A04-816E-DC79599C0232}"/>
          </ac:spMkLst>
        </pc:spChg>
        <pc:picChg chg="add mod">
          <ac:chgData name="Jared Alves" userId="S::jalves13@umassd.edu::82b64f00-975a-4f15-aff8-727504a0b927" providerId="AD" clId="Web-{89DC9CC3-2658-4D57-B7FE-879E22BD01D7}" dt="2019-11-04T22:34:35.184" v="21" actId="1076"/>
          <ac:picMkLst>
            <pc:docMk/>
            <pc:sldMk cId="758739842" sldId="268"/>
            <ac:picMk id="4" creationId="{2B072C97-7FAF-4D3A-B1A8-E6EEA8F9686A}"/>
          </ac:picMkLst>
        </pc:picChg>
        <pc:picChg chg="del">
          <ac:chgData name="Jared Alves" userId="S::jalves13@umassd.edu::82b64f00-975a-4f15-aff8-727504a0b927" providerId="AD" clId="Web-{89DC9CC3-2658-4D57-B7FE-879E22BD01D7}" dt="2019-11-04T22:28:23.277" v="14"/>
          <ac:picMkLst>
            <pc:docMk/>
            <pc:sldMk cId="758739842" sldId="268"/>
            <ac:picMk id="5" creationId="{E67B3B33-6B32-4DA1-A17C-5DC84139E4B1}"/>
          </ac:picMkLst>
        </pc:picChg>
      </pc:sldChg>
      <pc:sldChg chg="modSp">
        <pc:chgData name="Jared Alves" userId="S::jalves13@umassd.edu::82b64f00-975a-4f15-aff8-727504a0b927" providerId="AD" clId="Web-{89DC9CC3-2658-4D57-B7FE-879E22BD01D7}" dt="2019-11-05T01:11:00.070" v="116" actId="1076"/>
        <pc:sldMkLst>
          <pc:docMk/>
          <pc:sldMk cId="2150941305" sldId="282"/>
        </pc:sldMkLst>
        <pc:spChg chg="mod">
          <ac:chgData name="Jared Alves" userId="S::jalves13@umassd.edu::82b64f00-975a-4f15-aff8-727504a0b927" providerId="AD" clId="Web-{89DC9CC3-2658-4D57-B7FE-879E22BD01D7}" dt="2019-11-05T01:11:00.070" v="116" actId="1076"/>
          <ac:spMkLst>
            <pc:docMk/>
            <pc:sldMk cId="2150941305" sldId="282"/>
            <ac:spMk id="8" creationId="{D19219CF-2135-4D25-8151-7CEDBC0EBF7D}"/>
          </ac:spMkLst>
        </pc:spChg>
      </pc:sldChg>
      <pc:sldChg chg="modSp">
        <pc:chgData name="Jared Alves" userId="S::jalves13@umassd.edu::82b64f00-975a-4f15-aff8-727504a0b927" providerId="AD" clId="Web-{89DC9CC3-2658-4D57-B7FE-879E22BD01D7}" dt="2019-11-04T23:04:37.635" v="111" actId="20577"/>
        <pc:sldMkLst>
          <pc:docMk/>
          <pc:sldMk cId="3647251956" sldId="285"/>
        </pc:sldMkLst>
        <pc:spChg chg="mod">
          <ac:chgData name="Jared Alves" userId="S::jalves13@umassd.edu::82b64f00-975a-4f15-aff8-727504a0b927" providerId="AD" clId="Web-{89DC9CC3-2658-4D57-B7FE-879E22BD01D7}" dt="2019-11-04T23:04:37.635" v="111" actId="20577"/>
          <ac:spMkLst>
            <pc:docMk/>
            <pc:sldMk cId="3647251956" sldId="285"/>
            <ac:spMk id="4" creationId="{C578A666-B8F2-47E3-B151-DD73F4453030}"/>
          </ac:spMkLst>
        </pc:spChg>
      </pc:sldChg>
      <pc:sldChg chg="del">
        <pc:chgData name="Jared Alves" userId="S::jalves13@umassd.edu::82b64f00-975a-4f15-aff8-727504a0b927" providerId="AD" clId="Web-{89DC9CC3-2658-4D57-B7FE-879E22BD01D7}" dt="2019-11-05T01:00:53.239" v="114"/>
        <pc:sldMkLst>
          <pc:docMk/>
          <pc:sldMk cId="3990663656" sldId="286"/>
        </pc:sldMkLst>
      </pc:sldChg>
      <pc:sldChg chg="modSp">
        <pc:chgData name="Jared Alves" userId="S::jalves13@umassd.edu::82b64f00-975a-4f15-aff8-727504a0b927" providerId="AD" clId="Web-{89DC9CC3-2658-4D57-B7FE-879E22BD01D7}" dt="2019-11-04T22:45:11.730" v="54"/>
        <pc:sldMkLst>
          <pc:docMk/>
          <pc:sldMk cId="3284003424" sldId="288"/>
        </pc:sldMkLst>
        <pc:graphicFrameChg chg="mod modGraphic">
          <ac:chgData name="Jared Alves" userId="S::jalves13@umassd.edu::82b64f00-975a-4f15-aff8-727504a0b927" providerId="AD" clId="Web-{89DC9CC3-2658-4D57-B7FE-879E22BD01D7}" dt="2019-11-04T22:45:11.730" v="54"/>
          <ac:graphicFrameMkLst>
            <pc:docMk/>
            <pc:sldMk cId="3284003424" sldId="288"/>
            <ac:graphicFrameMk id="5" creationId="{6138C52C-F603-422B-8368-25BE74C3B0A6}"/>
          </ac:graphicFrameMkLst>
        </pc:graphicFrameChg>
      </pc:sldChg>
      <pc:sldChg chg="del">
        <pc:chgData name="Jared Alves" userId="S::jalves13@umassd.edu::82b64f00-975a-4f15-aff8-727504a0b927" providerId="AD" clId="Web-{89DC9CC3-2658-4D57-B7FE-879E22BD01D7}" dt="2019-11-05T01:02:41.648" v="115"/>
        <pc:sldMkLst>
          <pc:docMk/>
          <pc:sldMk cId="3248180797" sldId="290"/>
        </pc:sldMkLst>
      </pc:sldChg>
    </pc:docChg>
  </pc:docChgLst>
  <pc:docChgLst>
    <pc:chgData name="Jared Alves" userId="S::jalves13@umassd.edu::82b64f00-975a-4f15-aff8-727504a0b927" providerId="AD" clId="Web-{2F8AD08B-F6B7-3C8D-E78F-8ED8A1C2198C}"/>
    <pc:docChg chg="addSld modSld">
      <pc:chgData name="Jared Alves" userId="S::jalves13@umassd.edu::82b64f00-975a-4f15-aff8-727504a0b927" providerId="AD" clId="Web-{2F8AD08B-F6B7-3C8D-E78F-8ED8A1C2198C}" dt="2019-10-11T21:20:34.148" v="1331" actId="20577"/>
      <pc:docMkLst>
        <pc:docMk/>
      </pc:docMkLst>
      <pc:sldChg chg="modSp new">
        <pc:chgData name="Jared Alves" userId="S::jalves13@umassd.edu::82b64f00-975a-4f15-aff8-727504a0b927" providerId="AD" clId="Web-{2F8AD08B-F6B7-3C8D-E78F-8ED8A1C2198C}" dt="2019-10-11T21:20:33.571" v="1329" actId="20577"/>
        <pc:sldMkLst>
          <pc:docMk/>
          <pc:sldMk cId="1017541032" sldId="269"/>
        </pc:sldMkLst>
        <pc:spChg chg="mod">
          <ac:chgData name="Jared Alves" userId="S::jalves13@umassd.edu::82b64f00-975a-4f15-aff8-727504a0b927" providerId="AD" clId="Web-{2F8AD08B-F6B7-3C8D-E78F-8ED8A1C2198C}" dt="2019-10-11T20:50:06.685" v="57" actId="20577"/>
          <ac:spMkLst>
            <pc:docMk/>
            <pc:sldMk cId="1017541032" sldId="269"/>
            <ac:spMk id="2" creationId="{A9C7A279-8886-4537-916D-6CB1C506C829}"/>
          </ac:spMkLst>
        </pc:spChg>
        <pc:spChg chg="mod">
          <ac:chgData name="Jared Alves" userId="S::jalves13@umassd.edu::82b64f00-975a-4f15-aff8-727504a0b927" providerId="AD" clId="Web-{2F8AD08B-F6B7-3C8D-E78F-8ED8A1C2198C}" dt="2019-10-11T21:20:33.571" v="1329" actId="20577"/>
          <ac:spMkLst>
            <pc:docMk/>
            <pc:sldMk cId="1017541032" sldId="269"/>
            <ac:spMk id="3" creationId="{770645D3-0EC9-4D22-903B-1A74600E5862}"/>
          </ac:spMkLst>
        </pc:spChg>
      </pc:sldChg>
    </pc:docChg>
  </pc:docChgLst>
  <pc:docChgLst>
    <pc:chgData name="Ryan A Dumont" userId="S::rdumont1@umassd.edu::c40b7864-8231-4a10-a856-4a4279dfedb3" providerId="AD" clId="Web-{A54E461A-B98C-445E-8734-91B53FBBBFB8}"/>
    <pc:docChg chg="modSld">
      <pc:chgData name="Ryan A Dumont" userId="S::rdumont1@umassd.edu::c40b7864-8231-4a10-a856-4a4279dfedb3" providerId="AD" clId="Web-{A54E461A-B98C-445E-8734-91B53FBBBFB8}" dt="2019-10-30T01:34:13.344" v="1068" actId="20577"/>
      <pc:docMkLst>
        <pc:docMk/>
      </pc:docMkLst>
      <pc:sldChg chg="delSp modSp">
        <pc:chgData name="Ryan A Dumont" userId="S::rdumont1@umassd.edu::c40b7864-8231-4a10-a856-4a4279dfedb3" providerId="AD" clId="Web-{A54E461A-B98C-445E-8734-91B53FBBBFB8}" dt="2019-10-30T00:54:21.259" v="987" actId="1076"/>
        <pc:sldMkLst>
          <pc:docMk/>
          <pc:sldMk cId="758739842" sldId="268"/>
        </pc:sldMkLst>
        <pc:spChg chg="mod">
          <ac:chgData name="Ryan A Dumont" userId="S::rdumont1@umassd.edu::c40b7864-8231-4a10-a856-4a4279dfedb3" providerId="AD" clId="Web-{A54E461A-B98C-445E-8734-91B53FBBBFB8}" dt="2019-10-30T00:54:21.259" v="987" actId="1076"/>
          <ac:spMkLst>
            <pc:docMk/>
            <pc:sldMk cId="758739842" sldId="268"/>
            <ac:spMk id="3" creationId="{F19A3186-183A-4A04-816E-DC79599C0232}"/>
          </ac:spMkLst>
        </pc:spChg>
        <pc:picChg chg="del">
          <ac:chgData name="Ryan A Dumont" userId="S::rdumont1@umassd.edu::c40b7864-8231-4a10-a856-4a4279dfedb3" providerId="AD" clId="Web-{A54E461A-B98C-445E-8734-91B53FBBBFB8}" dt="2019-10-30T00:50:58.790" v="966"/>
          <ac:picMkLst>
            <pc:docMk/>
            <pc:sldMk cId="758739842" sldId="268"/>
            <ac:picMk id="4" creationId="{23A5DDF3-DA45-4C1A-9E3B-C66DBA2FEE1A}"/>
          </ac:picMkLst>
        </pc:picChg>
        <pc:picChg chg="del">
          <ac:chgData name="Ryan A Dumont" userId="S::rdumont1@umassd.edu::c40b7864-8231-4a10-a856-4a4279dfedb3" providerId="AD" clId="Web-{A54E461A-B98C-445E-8734-91B53FBBBFB8}" dt="2019-10-30T00:50:51.134" v="965"/>
          <ac:picMkLst>
            <pc:docMk/>
            <pc:sldMk cId="758739842" sldId="268"/>
            <ac:picMk id="21" creationId="{EA30EDA8-5B2A-4BF3-A66E-F0D3248B1B03}"/>
          </ac:picMkLst>
        </pc:picChg>
      </pc:sldChg>
      <pc:sldChg chg="modSp">
        <pc:chgData name="Ryan A Dumont" userId="S::rdumont1@umassd.edu::c40b7864-8231-4a10-a856-4a4279dfedb3" providerId="AD" clId="Web-{A54E461A-B98C-445E-8734-91B53FBBBFB8}" dt="2019-10-30T00:34:18.771" v="926"/>
        <pc:sldMkLst>
          <pc:docMk/>
          <pc:sldMk cId="780894102" sldId="273"/>
        </pc:sldMkLst>
        <pc:graphicFrameChg chg="mod modGraphic">
          <ac:chgData name="Ryan A Dumont" userId="S::rdumont1@umassd.edu::c40b7864-8231-4a10-a856-4a4279dfedb3" providerId="AD" clId="Web-{A54E461A-B98C-445E-8734-91B53FBBBFB8}" dt="2019-10-30T00:34:18.771" v="926"/>
          <ac:graphicFrameMkLst>
            <pc:docMk/>
            <pc:sldMk cId="780894102" sldId="273"/>
            <ac:graphicFrameMk id="4" creationId="{BD576944-8BF2-48C5-BD69-8155E97E6736}"/>
          </ac:graphicFrameMkLst>
        </pc:graphicFrameChg>
      </pc:sldChg>
      <pc:sldChg chg="modSp">
        <pc:chgData name="Ryan A Dumont" userId="S::rdumont1@umassd.edu::c40b7864-8231-4a10-a856-4a4279dfedb3" providerId="AD" clId="Web-{A54E461A-B98C-445E-8734-91B53FBBBFB8}" dt="2019-10-30T00:06:21.157" v="5" actId="20577"/>
        <pc:sldMkLst>
          <pc:docMk/>
          <pc:sldMk cId="2150941305" sldId="282"/>
        </pc:sldMkLst>
        <pc:spChg chg="mod">
          <ac:chgData name="Ryan A Dumont" userId="S::rdumont1@umassd.edu::c40b7864-8231-4a10-a856-4a4279dfedb3" providerId="AD" clId="Web-{A54E461A-B98C-445E-8734-91B53FBBBFB8}" dt="2019-10-30T00:06:21.157" v="5" actId="20577"/>
          <ac:spMkLst>
            <pc:docMk/>
            <pc:sldMk cId="2150941305" sldId="282"/>
            <ac:spMk id="8" creationId="{D19219CF-2135-4D25-8151-7CEDBC0EBF7D}"/>
          </ac:spMkLst>
        </pc:spChg>
        <pc:picChg chg="mod">
          <ac:chgData name="Ryan A Dumont" userId="S::rdumont1@umassd.edu::c40b7864-8231-4a10-a856-4a4279dfedb3" providerId="AD" clId="Web-{A54E461A-B98C-445E-8734-91B53FBBBFB8}" dt="2019-10-30T00:06:07.829" v="4" actId="1076"/>
          <ac:picMkLst>
            <pc:docMk/>
            <pc:sldMk cId="2150941305" sldId="282"/>
            <ac:picMk id="7" creationId="{E9BC3D0B-5B0D-4534-A564-481546C0A20D}"/>
          </ac:picMkLst>
        </pc:picChg>
      </pc:sldChg>
      <pc:sldChg chg="modSp">
        <pc:chgData name="Ryan A Dumont" userId="S::rdumont1@umassd.edu::c40b7864-8231-4a10-a856-4a4279dfedb3" providerId="AD" clId="Web-{A54E461A-B98C-445E-8734-91B53FBBBFB8}" dt="2019-10-30T01:09:21.246" v="1004"/>
        <pc:sldMkLst>
          <pc:docMk/>
          <pc:sldMk cId="1665659617" sldId="283"/>
        </pc:sldMkLst>
        <pc:graphicFrameChg chg="mod modGraphic">
          <ac:chgData name="Ryan A Dumont" userId="S::rdumont1@umassd.edu::c40b7864-8231-4a10-a856-4a4279dfedb3" providerId="AD" clId="Web-{A54E461A-B98C-445E-8734-91B53FBBBFB8}" dt="2019-10-30T01:09:21.246" v="1004"/>
          <ac:graphicFrameMkLst>
            <pc:docMk/>
            <pc:sldMk cId="1665659617" sldId="283"/>
            <ac:graphicFrameMk id="7" creationId="{37CC0390-7383-4FCF-9ED3-D35B8A6DD2E1}"/>
          </ac:graphicFrameMkLst>
        </pc:graphicFrameChg>
      </pc:sldChg>
      <pc:sldChg chg="modSp">
        <pc:chgData name="Ryan A Dumont" userId="S::rdumont1@umassd.edu::c40b7864-8231-4a10-a856-4a4279dfedb3" providerId="AD" clId="Web-{A54E461A-B98C-445E-8734-91B53FBBBFB8}" dt="2019-10-30T00:29:57.364" v="878" actId="20577"/>
        <pc:sldMkLst>
          <pc:docMk/>
          <pc:sldMk cId="3647251956" sldId="285"/>
        </pc:sldMkLst>
        <pc:spChg chg="mod">
          <ac:chgData name="Ryan A Dumont" userId="S::rdumont1@umassd.edu::c40b7864-8231-4a10-a856-4a4279dfedb3" providerId="AD" clId="Web-{A54E461A-B98C-445E-8734-91B53FBBBFB8}" dt="2019-10-30T00:29:57.364" v="878" actId="20577"/>
          <ac:spMkLst>
            <pc:docMk/>
            <pc:sldMk cId="3647251956" sldId="285"/>
            <ac:spMk id="5" creationId="{7DB4C64F-974B-4E58-977A-69595DA065DD}"/>
          </ac:spMkLst>
        </pc:spChg>
      </pc:sldChg>
      <pc:sldChg chg="modSp">
        <pc:chgData name="Ryan A Dumont" userId="S::rdumont1@umassd.edu::c40b7864-8231-4a10-a856-4a4279dfedb3" providerId="AD" clId="Web-{A54E461A-B98C-445E-8734-91B53FBBBFB8}" dt="2019-10-30T01:14:39.841" v="1026"/>
        <pc:sldMkLst>
          <pc:docMk/>
          <pc:sldMk cId="3284003424" sldId="288"/>
        </pc:sldMkLst>
        <pc:spChg chg="mod">
          <ac:chgData name="Ryan A Dumont" userId="S::rdumont1@umassd.edu::c40b7864-8231-4a10-a856-4a4279dfedb3" providerId="AD" clId="Web-{A54E461A-B98C-445E-8734-91B53FBBBFB8}" dt="2019-10-30T01:08:47.137" v="997" actId="1076"/>
          <ac:spMkLst>
            <pc:docMk/>
            <pc:sldMk cId="3284003424" sldId="288"/>
            <ac:spMk id="2" creationId="{5D009583-D44F-4E87-9124-5836AA093F6F}"/>
          </ac:spMkLst>
        </pc:spChg>
        <pc:graphicFrameChg chg="mod modGraphic">
          <ac:chgData name="Ryan A Dumont" userId="S::rdumont1@umassd.edu::c40b7864-8231-4a10-a856-4a4279dfedb3" providerId="AD" clId="Web-{A54E461A-B98C-445E-8734-91B53FBBBFB8}" dt="2019-10-30T01:14:39.841" v="1026"/>
          <ac:graphicFrameMkLst>
            <pc:docMk/>
            <pc:sldMk cId="3284003424" sldId="288"/>
            <ac:graphicFrameMk id="5" creationId="{6138C52C-F603-422B-8368-25BE74C3B0A6}"/>
          </ac:graphicFrameMkLst>
        </pc:graphicFrameChg>
      </pc:sldChg>
      <pc:sldChg chg="modSp">
        <pc:chgData name="Ryan A Dumont" userId="S::rdumont1@umassd.edu::c40b7864-8231-4a10-a856-4a4279dfedb3" providerId="AD" clId="Web-{A54E461A-B98C-445E-8734-91B53FBBBFB8}" dt="2019-10-30T01:19:28.185" v="1067" actId="20577"/>
        <pc:sldMkLst>
          <pc:docMk/>
          <pc:sldMk cId="1361185492" sldId="289"/>
        </pc:sldMkLst>
        <pc:spChg chg="mod">
          <ac:chgData name="Ryan A Dumont" userId="S::rdumont1@umassd.edu::c40b7864-8231-4a10-a856-4a4279dfedb3" providerId="AD" clId="Web-{A54E461A-B98C-445E-8734-91B53FBBBFB8}" dt="2019-10-30T01:19:28.185" v="1067" actId="20577"/>
          <ac:spMkLst>
            <pc:docMk/>
            <pc:sldMk cId="1361185492" sldId="289"/>
            <ac:spMk id="2" creationId="{984745F9-2420-49C0-A632-6C89A5F59F92}"/>
          </ac:spMkLst>
        </pc:spChg>
      </pc:sldChg>
    </pc:docChg>
  </pc:docChgLst>
  <pc:docChgLst>
    <pc:chgData name="Michael J Benker" userId="S::mbenker@umassd.edu::22b70921-827e-490f-b077-ee132a4af0f9" providerId="AD" clId="Web-{57B8DFE9-CC1A-4BCF-A661-0339F6E8C585}"/>
    <pc:docChg chg="addSld modSld sldOrd">
      <pc:chgData name="Michael J Benker" userId="S::mbenker@umassd.edu::22b70921-827e-490f-b077-ee132a4af0f9" providerId="AD" clId="Web-{57B8DFE9-CC1A-4BCF-A661-0339F6E8C585}" dt="2019-10-24T01:34:53.569" v="1496" actId="20577"/>
      <pc:docMkLst>
        <pc:docMk/>
      </pc:docMkLst>
      <pc:sldChg chg="addSp modSp">
        <pc:chgData name="Michael J Benker" userId="S::mbenker@umassd.edu::22b70921-827e-490f-b077-ee132a4af0f9" providerId="AD" clId="Web-{57B8DFE9-CC1A-4BCF-A661-0339F6E8C585}" dt="2019-10-24T01:34:52.271" v="1495" actId="20577"/>
        <pc:sldMkLst>
          <pc:docMk/>
          <pc:sldMk cId="1258566403" sldId="256"/>
        </pc:sldMkLst>
        <pc:spChg chg="mod">
          <ac:chgData name="Michael J Benker" userId="S::mbenker@umassd.edu::22b70921-827e-490f-b077-ee132a4af0f9" providerId="AD" clId="Web-{57B8DFE9-CC1A-4BCF-A661-0339F6E8C585}" dt="2019-10-24T01:34:52.271" v="1495" actId="20577"/>
          <ac:spMkLst>
            <pc:docMk/>
            <pc:sldMk cId="1258566403" sldId="256"/>
            <ac:spMk id="3" creationId="{05CDAE3F-4D79-478D-B672-D40153FA4944}"/>
          </ac:spMkLst>
        </pc:spChg>
        <pc:picChg chg="add mod">
          <ac:chgData name="Michael J Benker" userId="S::mbenker@umassd.edu::22b70921-827e-490f-b077-ee132a4af0f9" providerId="AD" clId="Web-{57B8DFE9-CC1A-4BCF-A661-0339F6E8C585}" dt="2019-10-24T01:29:38.409" v="1064" actId="1076"/>
          <ac:picMkLst>
            <pc:docMk/>
            <pc:sldMk cId="1258566403" sldId="256"/>
            <ac:picMk id="5" creationId="{245936A9-CB29-4A90-9EA2-C17CDE102271}"/>
          </ac:picMkLst>
        </pc:picChg>
        <pc:picChg chg="add mod">
          <ac:chgData name="Michael J Benker" userId="S::mbenker@umassd.edu::22b70921-827e-490f-b077-ee132a4af0f9" providerId="AD" clId="Web-{57B8DFE9-CC1A-4BCF-A661-0339F6E8C585}" dt="2019-10-24T01:29:32.862" v="1063" actId="688"/>
          <ac:picMkLst>
            <pc:docMk/>
            <pc:sldMk cId="1258566403" sldId="256"/>
            <ac:picMk id="7" creationId="{B21C668C-8E3B-4285-9532-9C2FAA4CC4BD}"/>
          </ac:picMkLst>
        </pc:picChg>
        <pc:picChg chg="add mod">
          <ac:chgData name="Michael J Benker" userId="S::mbenker@umassd.edu::22b70921-827e-490f-b077-ee132a4af0f9" providerId="AD" clId="Web-{57B8DFE9-CC1A-4BCF-A661-0339F6E8C585}" dt="2019-10-24T01:29:44.472" v="1065" actId="1076"/>
          <ac:picMkLst>
            <pc:docMk/>
            <pc:sldMk cId="1258566403" sldId="256"/>
            <ac:picMk id="9" creationId="{7719AAA2-3BBB-4EA6-8663-E7677B6A9C05}"/>
          </ac:picMkLst>
        </pc:picChg>
        <pc:picChg chg="add mod">
          <ac:chgData name="Michael J Benker" userId="S::mbenker@umassd.edu::22b70921-827e-490f-b077-ee132a4af0f9" providerId="AD" clId="Web-{57B8DFE9-CC1A-4BCF-A661-0339F6E8C585}" dt="2019-10-24T01:29:20.581" v="1059" actId="1076"/>
          <ac:picMkLst>
            <pc:docMk/>
            <pc:sldMk cId="1258566403" sldId="256"/>
            <ac:picMk id="11" creationId="{1842193F-FED0-4BEB-A44C-2157787B541A}"/>
          </ac:picMkLst>
        </pc:picChg>
        <pc:picChg chg="add mod">
          <ac:chgData name="Michael J Benker" userId="S::mbenker@umassd.edu::22b70921-827e-490f-b077-ee132a4af0f9" providerId="AD" clId="Web-{57B8DFE9-CC1A-4BCF-A661-0339F6E8C585}" dt="2019-10-24T01:29:24.956" v="1060" actId="1076"/>
          <ac:picMkLst>
            <pc:docMk/>
            <pc:sldMk cId="1258566403" sldId="256"/>
            <ac:picMk id="12" creationId="{EC5E6F66-E9E5-4602-9F42-D915E13DD48C}"/>
          </ac:picMkLst>
        </pc:picChg>
      </pc:sldChg>
      <pc:sldChg chg="addSp delSp modSp mod modTransition setBg">
        <pc:chgData name="Michael J Benker" userId="S::mbenker@umassd.edu::22b70921-827e-490f-b077-ee132a4af0f9" providerId="AD" clId="Web-{57B8DFE9-CC1A-4BCF-A661-0339F6E8C585}" dt="2019-10-24T01:14:20.308" v="1017"/>
        <pc:sldMkLst>
          <pc:docMk/>
          <pc:sldMk cId="758739842" sldId="268"/>
        </pc:sldMkLst>
        <pc:spChg chg="mod">
          <ac:chgData name="Michael J Benker" userId="S::mbenker@umassd.edu::22b70921-827e-490f-b077-ee132a4af0f9" providerId="AD" clId="Web-{57B8DFE9-CC1A-4BCF-A661-0339F6E8C585}" dt="2019-10-24T01:13:20.199" v="1014" actId="14100"/>
          <ac:spMkLst>
            <pc:docMk/>
            <pc:sldMk cId="758739842" sldId="268"/>
            <ac:spMk id="2" creationId="{F0794652-F777-4498-857A-41A96C94E89B}"/>
          </ac:spMkLst>
        </pc:spChg>
        <pc:spChg chg="del mod">
          <ac:chgData name="Michael J Benker" userId="S::mbenker@umassd.edu::22b70921-827e-490f-b077-ee132a4af0f9" providerId="AD" clId="Web-{57B8DFE9-CC1A-4BCF-A661-0339F6E8C585}" dt="2019-10-24T00:44:44.857" v="931"/>
          <ac:spMkLst>
            <pc:docMk/>
            <pc:sldMk cId="758739842" sldId="268"/>
            <ac:spMk id="6" creationId="{8642D305-6CFE-43DC-8F43-B151DA6724AD}"/>
          </ac:spMkLst>
        </pc:spChg>
        <pc:spChg chg="add del mod">
          <ac:chgData name="Michael J Benker" userId="S::mbenker@umassd.edu::22b70921-827e-490f-b077-ee132a4af0f9" providerId="AD" clId="Web-{57B8DFE9-CC1A-4BCF-A661-0339F6E8C585}" dt="2019-10-24T01:01:29.177" v="992"/>
          <ac:spMkLst>
            <pc:docMk/>
            <pc:sldMk cId="758739842" sldId="268"/>
            <ac:spMk id="17" creationId="{DBA23CAB-8DFC-4999-8D91-0D29949260DE}"/>
          </ac:spMkLst>
        </pc:spChg>
        <pc:spChg chg="add">
          <ac:chgData name="Michael J Benker" userId="S::mbenker@umassd.edu::22b70921-827e-490f-b077-ee132a4af0f9" providerId="AD" clId="Web-{57B8DFE9-CC1A-4BCF-A661-0339F6E8C585}" dt="2019-10-24T01:13:08.323" v="1013"/>
          <ac:spMkLst>
            <pc:docMk/>
            <pc:sldMk cId="758739842" sldId="268"/>
            <ac:spMk id="26" creationId="{C5BDD1EA-D8C1-45AF-9F0A-14A2A137BA2A}"/>
          </ac:spMkLst>
        </pc:spChg>
        <pc:spChg chg="add">
          <ac:chgData name="Michael J Benker" userId="S::mbenker@umassd.edu::22b70921-827e-490f-b077-ee132a4af0f9" providerId="AD" clId="Web-{57B8DFE9-CC1A-4BCF-A661-0339F6E8C585}" dt="2019-10-24T01:13:08.323" v="1013"/>
          <ac:spMkLst>
            <pc:docMk/>
            <pc:sldMk cId="758739842" sldId="268"/>
            <ac:spMk id="28" creationId="{14354E08-0068-48D7-A8AD-84C7B1CF585D}"/>
          </ac:spMkLst>
        </pc:spChg>
        <pc:grpChg chg="add">
          <ac:chgData name="Michael J Benker" userId="S::mbenker@umassd.edu::22b70921-827e-490f-b077-ee132a4af0f9" providerId="AD" clId="Web-{57B8DFE9-CC1A-4BCF-A661-0339F6E8C585}" dt="2019-10-24T01:13:08.323" v="1013"/>
          <ac:grpSpMkLst>
            <pc:docMk/>
            <pc:sldMk cId="758739842" sldId="268"/>
            <ac:grpSpMk id="30" creationId="{A779F34F-2960-4B81-BA08-445B6F6A0CD7}"/>
          </ac:grpSpMkLst>
        </pc:grpChg>
        <pc:picChg chg="add del mod">
          <ac:chgData name="Michael J Benker" userId="S::mbenker@umassd.edu::22b70921-827e-490f-b077-ee132a4af0f9" providerId="AD" clId="Web-{57B8DFE9-CC1A-4BCF-A661-0339F6E8C585}" dt="2019-10-24T01:09:19.306" v="997"/>
          <ac:picMkLst>
            <pc:docMk/>
            <pc:sldMk cId="758739842" sldId="268"/>
            <ac:picMk id="3" creationId="{03CF4B5F-A087-4149-AC9A-1A4A7532AA02}"/>
          </ac:picMkLst>
        </pc:picChg>
        <pc:picChg chg="del mod">
          <ac:chgData name="Michael J Benker" userId="S::mbenker@umassd.edu::22b70921-827e-490f-b077-ee132a4af0f9" providerId="AD" clId="Web-{57B8DFE9-CC1A-4BCF-A661-0339F6E8C585}" dt="2019-10-24T00:57:42.300" v="973"/>
          <ac:picMkLst>
            <pc:docMk/>
            <pc:sldMk cId="758739842" sldId="268"/>
            <ac:picMk id="4" creationId="{E5B30F37-2AAF-4DB8-9DBD-6ACD6571E175}"/>
          </ac:picMkLst>
        </pc:picChg>
        <pc:picChg chg="add del mod">
          <ac:chgData name="Michael J Benker" userId="S::mbenker@umassd.edu::22b70921-827e-490f-b077-ee132a4af0f9" providerId="AD" clId="Web-{57B8DFE9-CC1A-4BCF-A661-0339F6E8C585}" dt="2019-10-24T01:09:17.243" v="994"/>
          <ac:picMkLst>
            <pc:docMk/>
            <pc:sldMk cId="758739842" sldId="268"/>
            <ac:picMk id="7" creationId="{D5157721-5A78-4F75-A82D-69B57DE1F625}"/>
          </ac:picMkLst>
        </pc:picChg>
        <pc:picChg chg="add del mod">
          <ac:chgData name="Michael J Benker" userId="S::mbenker@umassd.edu::22b70921-827e-490f-b077-ee132a4af0f9" providerId="AD" clId="Web-{57B8DFE9-CC1A-4BCF-A661-0339F6E8C585}" dt="2019-10-24T01:09:18.681" v="996"/>
          <ac:picMkLst>
            <pc:docMk/>
            <pc:sldMk cId="758739842" sldId="268"/>
            <ac:picMk id="8" creationId="{B692663F-FEBA-4D7A-872D-B7F2AF5AD586}"/>
          </ac:picMkLst>
        </pc:picChg>
        <pc:picChg chg="add del mod">
          <ac:chgData name="Michael J Benker" userId="S::mbenker@umassd.edu::22b70921-827e-490f-b077-ee132a4af0f9" providerId="AD" clId="Web-{57B8DFE9-CC1A-4BCF-A661-0339F6E8C585}" dt="2019-10-24T01:09:18.056" v="995"/>
          <ac:picMkLst>
            <pc:docMk/>
            <pc:sldMk cId="758739842" sldId="268"/>
            <ac:picMk id="10" creationId="{EF859D32-13CD-4169-849F-ED5FE5582035}"/>
          </ac:picMkLst>
        </pc:picChg>
        <pc:picChg chg="add del mod">
          <ac:chgData name="Michael J Benker" userId="S::mbenker@umassd.edu::22b70921-827e-490f-b077-ee132a4af0f9" providerId="AD" clId="Web-{57B8DFE9-CC1A-4BCF-A661-0339F6E8C585}" dt="2019-10-24T01:09:19.759" v="998"/>
          <ac:picMkLst>
            <pc:docMk/>
            <pc:sldMk cId="758739842" sldId="268"/>
            <ac:picMk id="11" creationId="{33753209-D248-4901-A2C0-EA1D82ED7842}"/>
          </ac:picMkLst>
        </pc:picChg>
        <pc:picChg chg="add del mod">
          <ac:chgData name="Michael J Benker" userId="S::mbenker@umassd.edu::22b70921-827e-490f-b077-ee132a4af0f9" providerId="AD" clId="Web-{57B8DFE9-CC1A-4BCF-A661-0339F6E8C585}" dt="2019-10-24T01:09:16.493" v="993"/>
          <ac:picMkLst>
            <pc:docMk/>
            <pc:sldMk cId="758739842" sldId="268"/>
            <ac:picMk id="13" creationId="{E875B78E-F68B-42B6-B3B6-090CC018DA0D}"/>
          </ac:picMkLst>
        </pc:picChg>
        <pc:picChg chg="add del mod">
          <ac:chgData name="Michael J Benker" userId="S::mbenker@umassd.edu::22b70921-827e-490f-b077-ee132a4af0f9" providerId="AD" clId="Web-{57B8DFE9-CC1A-4BCF-A661-0339F6E8C585}" dt="2019-10-24T01:01:29.177" v="992"/>
          <ac:picMkLst>
            <pc:docMk/>
            <pc:sldMk cId="758739842" sldId="268"/>
            <ac:picMk id="15" creationId="{72091CCC-A4E3-481D-90DA-ACACEF6C121C}"/>
          </ac:picMkLst>
        </pc:picChg>
        <pc:picChg chg="add del mod">
          <ac:chgData name="Michael J Benker" userId="S::mbenker@umassd.edu::22b70921-827e-490f-b077-ee132a4af0f9" providerId="AD" clId="Web-{57B8DFE9-CC1A-4BCF-A661-0339F6E8C585}" dt="2019-10-24T01:12:30.073" v="1008"/>
          <ac:picMkLst>
            <pc:docMk/>
            <pc:sldMk cId="758739842" sldId="268"/>
            <ac:picMk id="19" creationId="{1640119E-6C89-4C37-B5E1-84979099CC75}"/>
          </ac:picMkLst>
        </pc:picChg>
        <pc:picChg chg="add mod">
          <ac:chgData name="Michael J Benker" userId="S::mbenker@umassd.edu::22b70921-827e-490f-b077-ee132a4af0f9" providerId="AD" clId="Web-{57B8DFE9-CC1A-4BCF-A661-0339F6E8C585}" dt="2019-10-24T01:13:08.323" v="1013"/>
          <ac:picMkLst>
            <pc:docMk/>
            <pc:sldMk cId="758739842" sldId="268"/>
            <ac:picMk id="21" creationId="{EA30EDA8-5B2A-4BF3-A66E-F0D3248B1B03}"/>
          </ac:picMkLst>
        </pc:picChg>
      </pc:sldChg>
      <pc:sldChg chg="addSp delSp modSp">
        <pc:chgData name="Michael J Benker" userId="S::mbenker@umassd.edu::22b70921-827e-490f-b077-ee132a4af0f9" providerId="AD" clId="Web-{57B8DFE9-CC1A-4BCF-A661-0339F6E8C585}" dt="2019-10-24T01:17:05.810" v="1029" actId="20577"/>
        <pc:sldMkLst>
          <pc:docMk/>
          <pc:sldMk cId="313110741" sldId="271"/>
        </pc:sldMkLst>
        <pc:spChg chg="add mod">
          <ac:chgData name="Michael J Benker" userId="S::mbenker@umassd.edu::22b70921-827e-490f-b077-ee132a4af0f9" providerId="AD" clId="Web-{57B8DFE9-CC1A-4BCF-A661-0339F6E8C585}" dt="2019-10-24T01:17:05.810" v="1029" actId="20577"/>
          <ac:spMkLst>
            <pc:docMk/>
            <pc:sldMk cId="313110741" sldId="271"/>
            <ac:spMk id="10" creationId="{5A5D5E0E-2A6E-43E8-834B-E0613E28C61B}"/>
          </ac:spMkLst>
        </pc:spChg>
        <pc:spChg chg="add del mod">
          <ac:chgData name="Michael J Benker" userId="S::mbenker@umassd.edu::22b70921-827e-490f-b077-ee132a4af0f9" providerId="AD" clId="Web-{57B8DFE9-CC1A-4BCF-A661-0339F6E8C585}" dt="2019-10-24T01:17:01.060" v="1026"/>
          <ac:spMkLst>
            <pc:docMk/>
            <pc:sldMk cId="313110741" sldId="271"/>
            <ac:spMk id="12" creationId="{CC0E8C10-C6C0-4C19-A91A-3B21791ABE31}"/>
          </ac:spMkLst>
        </pc:spChg>
        <pc:picChg chg="add del mod">
          <ac:chgData name="Michael J Benker" userId="S::mbenker@umassd.edu::22b70921-827e-490f-b077-ee132a4af0f9" providerId="AD" clId="Web-{57B8DFE9-CC1A-4BCF-A661-0339F6E8C585}" dt="2019-10-24T01:16:57.356" v="1025"/>
          <ac:picMkLst>
            <pc:docMk/>
            <pc:sldMk cId="313110741" sldId="271"/>
            <ac:picMk id="3" creationId="{3B372D64-75B1-4D7E-BF56-36EAB0A6B75C}"/>
          </ac:picMkLst>
        </pc:picChg>
        <pc:picChg chg="add del">
          <ac:chgData name="Michael J Benker" userId="S::mbenker@umassd.edu::22b70921-827e-490f-b077-ee132a4af0f9" providerId="AD" clId="Web-{57B8DFE9-CC1A-4BCF-A661-0339F6E8C585}" dt="2019-10-24T01:16:57.325" v="1024"/>
          <ac:picMkLst>
            <pc:docMk/>
            <pc:sldMk cId="313110741" sldId="271"/>
            <ac:picMk id="5" creationId="{DA3A93D4-E6EA-4E9A-BA0D-097A8A26C082}"/>
          </ac:picMkLst>
        </pc:picChg>
        <pc:picChg chg="add del">
          <ac:chgData name="Michael J Benker" userId="S::mbenker@umassd.edu::22b70921-827e-490f-b077-ee132a4af0f9" providerId="AD" clId="Web-{57B8DFE9-CC1A-4BCF-A661-0339F6E8C585}" dt="2019-10-24T01:16:57.325" v="1023"/>
          <ac:picMkLst>
            <pc:docMk/>
            <pc:sldMk cId="313110741" sldId="271"/>
            <ac:picMk id="7" creationId="{72FF5156-FDD7-4E2F-AD78-1E24CF49454E}"/>
          </ac:picMkLst>
        </pc:picChg>
        <pc:picChg chg="add del">
          <ac:chgData name="Michael J Benker" userId="S::mbenker@umassd.edu::22b70921-827e-490f-b077-ee132a4af0f9" providerId="AD" clId="Web-{57B8DFE9-CC1A-4BCF-A661-0339F6E8C585}" dt="2019-10-24T01:16:57.325" v="1022"/>
          <ac:picMkLst>
            <pc:docMk/>
            <pc:sldMk cId="313110741" sldId="271"/>
            <ac:picMk id="9" creationId="{66EA098E-12EE-483C-8A7B-0851574F12D0}"/>
          </ac:picMkLst>
        </pc:picChg>
      </pc:sldChg>
      <pc:sldChg chg="modSp modTransition">
        <pc:chgData name="Michael J Benker" userId="S::mbenker@umassd.edu::22b70921-827e-490f-b077-ee132a4af0f9" providerId="AD" clId="Web-{57B8DFE9-CC1A-4BCF-A661-0339F6E8C585}" dt="2019-10-24T01:15:26.996" v="1018"/>
        <pc:sldMkLst>
          <pc:docMk/>
          <pc:sldMk cId="4213586329" sldId="272"/>
        </pc:sldMkLst>
        <pc:graphicFrameChg chg="mod modGraphic">
          <ac:chgData name="Michael J Benker" userId="S::mbenker@umassd.edu::22b70921-827e-490f-b077-ee132a4af0f9" providerId="AD" clId="Web-{57B8DFE9-CC1A-4BCF-A661-0339F6E8C585}" dt="2019-10-23T23:54:58.099" v="238"/>
          <ac:graphicFrameMkLst>
            <pc:docMk/>
            <pc:sldMk cId="4213586329" sldId="272"/>
            <ac:graphicFrameMk id="4" creationId="{BD576944-8BF2-48C5-BD69-8155E97E6736}"/>
          </ac:graphicFrameMkLst>
        </pc:graphicFrameChg>
      </pc:sldChg>
      <pc:sldChg chg="modSp">
        <pc:chgData name="Michael J Benker" userId="S::mbenker@umassd.edu::22b70921-827e-490f-b077-ee132a4af0f9" providerId="AD" clId="Web-{57B8DFE9-CC1A-4BCF-A661-0339F6E8C585}" dt="2019-10-24T00:45:08.216" v="937" actId="14100"/>
        <pc:sldMkLst>
          <pc:docMk/>
          <pc:sldMk cId="2137292138" sldId="276"/>
        </pc:sldMkLst>
        <pc:picChg chg="mod">
          <ac:chgData name="Michael J Benker" userId="S::mbenker@umassd.edu::22b70921-827e-490f-b077-ee132a4af0f9" providerId="AD" clId="Web-{57B8DFE9-CC1A-4BCF-A661-0339F6E8C585}" dt="2019-10-24T00:45:08.216" v="937" actId="14100"/>
          <ac:picMkLst>
            <pc:docMk/>
            <pc:sldMk cId="2137292138" sldId="276"/>
            <ac:picMk id="8" creationId="{B092B02E-34BA-47C8-845F-1CF388FCE608}"/>
          </ac:picMkLst>
        </pc:picChg>
      </pc:sldChg>
      <pc:sldChg chg="modSp new ord">
        <pc:chgData name="Michael J Benker" userId="S::mbenker@umassd.edu::22b70921-827e-490f-b077-ee132a4af0f9" providerId="AD" clId="Web-{57B8DFE9-CC1A-4BCF-A661-0339F6E8C585}" dt="2019-10-24T01:16:32.091" v="1019" actId="20577"/>
        <pc:sldMkLst>
          <pc:docMk/>
          <pc:sldMk cId="1685425567" sldId="279"/>
        </pc:sldMkLst>
        <pc:spChg chg="mod">
          <ac:chgData name="Michael J Benker" userId="S::mbenker@umassd.edu::22b70921-827e-490f-b077-ee132a4af0f9" providerId="AD" clId="Web-{57B8DFE9-CC1A-4BCF-A661-0339F6E8C585}" dt="2019-10-23T23:50:41.237" v="55" actId="20577"/>
          <ac:spMkLst>
            <pc:docMk/>
            <pc:sldMk cId="1685425567" sldId="279"/>
            <ac:spMk id="2" creationId="{B1EA7563-C138-414B-AB1E-BA11AF51B651}"/>
          </ac:spMkLst>
        </pc:spChg>
        <pc:spChg chg="mod">
          <ac:chgData name="Michael J Benker" userId="S::mbenker@umassd.edu::22b70921-827e-490f-b077-ee132a4af0f9" providerId="AD" clId="Web-{57B8DFE9-CC1A-4BCF-A661-0339F6E8C585}" dt="2019-10-24T01:16:32.091" v="1019" actId="20577"/>
          <ac:spMkLst>
            <pc:docMk/>
            <pc:sldMk cId="1685425567" sldId="279"/>
            <ac:spMk id="3" creationId="{5CED6568-35A2-41FB-9036-2BE378271EE0}"/>
          </ac:spMkLst>
        </pc:spChg>
      </pc:sldChg>
      <pc:sldChg chg="addSp delSp modSp new ord modTransition">
        <pc:chgData name="Michael J Benker" userId="S::mbenker@umassd.edu::22b70921-827e-490f-b077-ee132a4af0f9" providerId="AD" clId="Web-{57B8DFE9-CC1A-4BCF-A661-0339F6E8C585}" dt="2019-10-24T01:17:16.310" v="1031"/>
        <pc:sldMkLst>
          <pc:docMk/>
          <pc:sldMk cId="3816839067" sldId="280"/>
        </pc:sldMkLst>
        <pc:spChg chg="del mod">
          <ac:chgData name="Michael J Benker" userId="S::mbenker@umassd.edu::22b70921-827e-490f-b077-ee132a4af0f9" providerId="AD" clId="Web-{57B8DFE9-CC1A-4BCF-A661-0339F6E8C585}" dt="2019-10-24T00:06:34.667" v="308"/>
          <ac:spMkLst>
            <pc:docMk/>
            <pc:sldMk cId="3816839067" sldId="280"/>
            <ac:spMk id="2" creationId="{AF6A824C-C9EF-4025-8D02-F6BBA32AE57F}"/>
          </ac:spMkLst>
        </pc:spChg>
        <pc:spChg chg="del">
          <ac:chgData name="Michael J Benker" userId="S::mbenker@umassd.edu::22b70921-827e-490f-b077-ee132a4af0f9" providerId="AD" clId="Web-{57B8DFE9-CC1A-4BCF-A661-0339F6E8C585}" dt="2019-10-24T00:04:07.572" v="296"/>
          <ac:spMkLst>
            <pc:docMk/>
            <pc:sldMk cId="3816839067" sldId="280"/>
            <ac:spMk id="3" creationId="{62DB1BB9-5544-489F-B105-5E7D32408C8F}"/>
          </ac:spMkLst>
        </pc:spChg>
        <pc:picChg chg="add mod ord">
          <ac:chgData name="Michael J Benker" userId="S::mbenker@umassd.edu::22b70921-827e-490f-b077-ee132a4af0f9" providerId="AD" clId="Web-{57B8DFE9-CC1A-4BCF-A661-0339F6E8C585}" dt="2019-10-24T00:17:35.484" v="344" actId="1076"/>
          <ac:picMkLst>
            <pc:docMk/>
            <pc:sldMk cId="3816839067" sldId="280"/>
            <ac:picMk id="4" creationId="{A48C177E-B7F2-497F-9829-038DB46C3374}"/>
          </ac:picMkLst>
        </pc:picChg>
        <pc:picChg chg="add mod">
          <ac:chgData name="Michael J Benker" userId="S::mbenker@umassd.edu::22b70921-827e-490f-b077-ee132a4af0f9" providerId="AD" clId="Web-{57B8DFE9-CC1A-4BCF-A661-0339F6E8C585}" dt="2019-10-24T00:13:06.514" v="323" actId="1076"/>
          <ac:picMkLst>
            <pc:docMk/>
            <pc:sldMk cId="3816839067" sldId="280"/>
            <ac:picMk id="6" creationId="{A9F8075C-8EB6-4AD5-A947-A29A5F3475EB}"/>
          </ac:picMkLst>
        </pc:picChg>
        <pc:picChg chg="add mod">
          <ac:chgData name="Michael J Benker" userId="S::mbenker@umassd.edu::22b70921-827e-490f-b077-ee132a4af0f9" providerId="AD" clId="Web-{57B8DFE9-CC1A-4BCF-A661-0339F6E8C585}" dt="2019-10-24T00:13:03.451" v="322" actId="1076"/>
          <ac:picMkLst>
            <pc:docMk/>
            <pc:sldMk cId="3816839067" sldId="280"/>
            <ac:picMk id="8" creationId="{475C575A-6C9A-4361-91AC-C2B497B2AF2D}"/>
          </ac:picMkLst>
        </pc:picChg>
        <pc:picChg chg="add del mod">
          <ac:chgData name="Michael J Benker" userId="S::mbenker@umassd.edu::22b70921-827e-490f-b077-ee132a4af0f9" providerId="AD" clId="Web-{57B8DFE9-CC1A-4BCF-A661-0339F6E8C585}" dt="2019-10-24T00:07:09.276" v="312"/>
          <ac:picMkLst>
            <pc:docMk/>
            <pc:sldMk cId="3816839067" sldId="280"/>
            <ac:picMk id="10" creationId="{C7086D30-3F0E-4663-991B-824B13B790D7}"/>
          </ac:picMkLst>
        </pc:picChg>
        <pc:picChg chg="add mod">
          <ac:chgData name="Michael J Benker" userId="S::mbenker@umassd.edu::22b70921-827e-490f-b077-ee132a4af0f9" providerId="AD" clId="Web-{57B8DFE9-CC1A-4BCF-A661-0339F6E8C585}" dt="2019-10-24T00:12:58.982" v="321" actId="1076"/>
          <ac:picMkLst>
            <pc:docMk/>
            <pc:sldMk cId="3816839067" sldId="280"/>
            <ac:picMk id="13" creationId="{E916E016-A4B0-4E92-B462-4C624331E2A7}"/>
          </ac:picMkLst>
        </pc:picChg>
        <pc:picChg chg="add mod">
          <ac:chgData name="Michael J Benker" userId="S::mbenker@umassd.edu::22b70921-827e-490f-b077-ee132a4af0f9" providerId="AD" clId="Web-{57B8DFE9-CC1A-4BCF-A661-0339F6E8C585}" dt="2019-10-24T00:16:50.078" v="342" actId="1076"/>
          <ac:picMkLst>
            <pc:docMk/>
            <pc:sldMk cId="3816839067" sldId="280"/>
            <ac:picMk id="17" creationId="{767D2888-DBA8-4D4A-BBAE-0E8A5AB14DC5}"/>
          </ac:picMkLst>
        </pc:picChg>
        <pc:picChg chg="mod">
          <ac:chgData name="Michael J Benker" userId="S::mbenker@umassd.edu::22b70921-827e-490f-b077-ee132a4af0f9" providerId="AD" clId="Web-{57B8DFE9-CC1A-4BCF-A661-0339F6E8C585}" dt="2019-10-24T00:14:49.264" v="328" actId="14100"/>
          <ac:picMkLst>
            <pc:docMk/>
            <pc:sldMk cId="3816839067" sldId="280"/>
            <ac:picMk id="18" creationId="{D87B49E2-766A-454D-AA9F-DDF4F2E7328F}"/>
          </ac:picMkLst>
        </pc:picChg>
        <pc:picChg chg="add mod">
          <ac:chgData name="Michael J Benker" userId="S::mbenker@umassd.edu::22b70921-827e-490f-b077-ee132a4af0f9" providerId="AD" clId="Web-{57B8DFE9-CC1A-4BCF-A661-0339F6E8C585}" dt="2019-10-24T00:19:07.032" v="352" actId="1076"/>
          <ac:picMkLst>
            <pc:docMk/>
            <pc:sldMk cId="3816839067" sldId="280"/>
            <ac:picMk id="20" creationId="{77CAE21E-D509-4AF5-A0A1-A03504308AAD}"/>
          </ac:picMkLst>
        </pc:picChg>
        <pc:picChg chg="add mod">
          <ac:chgData name="Michael J Benker" userId="S::mbenker@umassd.edu::22b70921-827e-490f-b077-ee132a4af0f9" providerId="AD" clId="Web-{57B8DFE9-CC1A-4BCF-A661-0339F6E8C585}" dt="2019-10-24T00:19:06.110" v="351" actId="1076"/>
          <ac:picMkLst>
            <pc:docMk/>
            <pc:sldMk cId="3816839067" sldId="280"/>
            <ac:picMk id="22" creationId="{1A8A4D53-B0C2-4E90-B845-21B8CA6A3911}"/>
          </ac:picMkLst>
        </pc:picChg>
      </pc:sldChg>
      <pc:sldChg chg="addSp delSp modSp new ord">
        <pc:chgData name="Michael J Benker" userId="S::mbenker@umassd.edu::22b70921-827e-490f-b077-ee132a4af0f9" providerId="AD" clId="Web-{57B8DFE9-CC1A-4BCF-A661-0339F6E8C585}" dt="2019-10-24T01:22:17.281" v="1055" actId="1076"/>
        <pc:sldMkLst>
          <pc:docMk/>
          <pc:sldMk cId="3699564999" sldId="281"/>
        </pc:sldMkLst>
        <pc:spChg chg="del">
          <ac:chgData name="Michael J Benker" userId="S::mbenker@umassd.edu::22b70921-827e-490f-b077-ee132a4af0f9" providerId="AD" clId="Web-{57B8DFE9-CC1A-4BCF-A661-0339F6E8C585}" dt="2019-10-24T00:20:30.174" v="364"/>
          <ac:spMkLst>
            <pc:docMk/>
            <pc:sldMk cId="3699564999" sldId="281"/>
            <ac:spMk id="2" creationId="{BDDCDEB5-744B-460E-94FC-94B9CBA1C458}"/>
          </ac:spMkLst>
        </pc:spChg>
        <pc:spChg chg="del">
          <ac:chgData name="Michael J Benker" userId="S::mbenker@umassd.edu::22b70921-827e-490f-b077-ee132a4af0f9" providerId="AD" clId="Web-{57B8DFE9-CC1A-4BCF-A661-0339F6E8C585}" dt="2019-10-24T00:19:42.079" v="354"/>
          <ac:spMkLst>
            <pc:docMk/>
            <pc:sldMk cId="3699564999" sldId="281"/>
            <ac:spMk id="3" creationId="{9108299E-D727-4115-B143-9C02FD370FE5}"/>
          </ac:spMkLst>
        </pc:spChg>
        <pc:spChg chg="add mod">
          <ac:chgData name="Michael J Benker" userId="S::mbenker@umassd.edu::22b70921-827e-490f-b077-ee132a4af0f9" providerId="AD" clId="Web-{57B8DFE9-CC1A-4BCF-A661-0339F6E8C585}" dt="2019-10-24T00:43:24.965" v="901" actId="20577"/>
          <ac:spMkLst>
            <pc:docMk/>
            <pc:sldMk cId="3699564999" sldId="281"/>
            <ac:spMk id="10" creationId="{D676768A-B783-4A13-B784-DE642A986F73}"/>
          </ac:spMkLst>
        </pc:spChg>
        <pc:spChg chg="add mod">
          <ac:chgData name="Michael J Benker" userId="S::mbenker@umassd.edu::22b70921-827e-490f-b077-ee132a4af0f9" providerId="AD" clId="Web-{57B8DFE9-CC1A-4BCF-A661-0339F6E8C585}" dt="2019-10-24T00:43:47.138" v="916" actId="14100"/>
          <ac:spMkLst>
            <pc:docMk/>
            <pc:sldMk cId="3699564999" sldId="281"/>
            <ac:spMk id="13" creationId="{FAE4B0F4-CB2E-4D2C-AFF9-ADA757DC5B52}"/>
          </ac:spMkLst>
        </pc:spChg>
        <pc:spChg chg="add mod">
          <ac:chgData name="Michael J Benker" userId="S::mbenker@umassd.edu::22b70921-827e-490f-b077-ee132a4af0f9" providerId="AD" clId="Web-{57B8DFE9-CC1A-4BCF-A661-0339F6E8C585}" dt="2019-10-24T00:34:44.930" v="768" actId="1076"/>
          <ac:spMkLst>
            <pc:docMk/>
            <pc:sldMk cId="3699564999" sldId="281"/>
            <ac:spMk id="16" creationId="{DEE52DA3-CC09-47BF-B7D4-C965E479090E}"/>
          </ac:spMkLst>
        </pc:spChg>
        <pc:spChg chg="add del mod">
          <ac:chgData name="Michael J Benker" userId="S::mbenker@umassd.edu::22b70921-827e-490f-b077-ee132a4af0f9" providerId="AD" clId="Web-{57B8DFE9-CC1A-4BCF-A661-0339F6E8C585}" dt="2019-10-24T00:42:37.637" v="824"/>
          <ac:spMkLst>
            <pc:docMk/>
            <pc:sldMk cId="3699564999" sldId="281"/>
            <ac:spMk id="30" creationId="{AE351143-F218-40A7-A956-70A6BAC515E5}"/>
          </ac:spMkLst>
        </pc:spChg>
        <pc:picChg chg="mod">
          <ac:chgData name="Michael J Benker" userId="S::mbenker@umassd.edu::22b70921-827e-490f-b077-ee132a4af0f9" providerId="AD" clId="Web-{57B8DFE9-CC1A-4BCF-A661-0339F6E8C585}" dt="2019-10-24T01:22:17.281" v="1055" actId="1076"/>
          <ac:picMkLst>
            <pc:docMk/>
            <pc:sldMk cId="3699564999" sldId="281"/>
            <ac:picMk id="2" creationId="{FC36AA50-5502-4145-97D2-993B467FB996}"/>
          </ac:picMkLst>
        </pc:picChg>
        <pc:picChg chg="add del mod ord">
          <ac:chgData name="Michael J Benker" userId="S::mbenker@umassd.edu::22b70921-827e-490f-b077-ee132a4af0f9" providerId="AD" clId="Web-{57B8DFE9-CC1A-4BCF-A661-0339F6E8C585}" dt="2019-10-24T00:42:25.246" v="818"/>
          <ac:picMkLst>
            <pc:docMk/>
            <pc:sldMk cId="3699564999" sldId="281"/>
            <ac:picMk id="4" creationId="{042D39A2-BBB7-47E5-8EDD-6B262F27C4CD}"/>
          </ac:picMkLst>
        </pc:picChg>
        <pc:picChg chg="add del mod">
          <ac:chgData name="Michael J Benker" userId="S::mbenker@umassd.edu::22b70921-827e-490f-b077-ee132a4af0f9" providerId="AD" clId="Web-{57B8DFE9-CC1A-4BCF-A661-0339F6E8C585}" dt="2019-10-24T00:38:26.510" v="774"/>
          <ac:picMkLst>
            <pc:docMk/>
            <pc:sldMk cId="3699564999" sldId="281"/>
            <ac:picMk id="7" creationId="{A07C2710-6FD4-4E40-9069-03E170F86FC0}"/>
          </ac:picMkLst>
        </pc:picChg>
        <pc:picChg chg="add del mod">
          <ac:chgData name="Michael J Benker" userId="S::mbenker@umassd.edu::22b70921-827e-490f-b077-ee132a4af0f9" providerId="AD" clId="Web-{57B8DFE9-CC1A-4BCF-A661-0339F6E8C585}" dt="2019-10-24T00:38:29.010" v="775"/>
          <ac:picMkLst>
            <pc:docMk/>
            <pc:sldMk cId="3699564999" sldId="281"/>
            <ac:picMk id="8" creationId="{FEDACF4F-EC46-4184-AF90-7E909BA0C416}"/>
          </ac:picMkLst>
        </pc:picChg>
        <pc:picChg chg="add del mod">
          <ac:chgData name="Michael J Benker" userId="S::mbenker@umassd.edu::22b70921-827e-490f-b077-ee132a4af0f9" providerId="AD" clId="Web-{57B8DFE9-CC1A-4BCF-A661-0339F6E8C585}" dt="2019-10-24T00:42:25.184" v="817"/>
          <ac:picMkLst>
            <pc:docMk/>
            <pc:sldMk cId="3699564999" sldId="281"/>
            <ac:picMk id="11" creationId="{F7D1EDD5-4FDE-4C63-A668-579C1DF6339F}"/>
          </ac:picMkLst>
        </pc:picChg>
        <pc:picChg chg="add mod">
          <ac:chgData name="Michael J Benker" userId="S::mbenker@umassd.edu::22b70921-827e-490f-b077-ee132a4af0f9" providerId="AD" clId="Web-{57B8DFE9-CC1A-4BCF-A661-0339F6E8C585}" dt="2019-10-24T00:34:44.930" v="767" actId="1076"/>
          <ac:picMkLst>
            <pc:docMk/>
            <pc:sldMk cId="3699564999" sldId="281"/>
            <ac:picMk id="14" creationId="{1BCEEF2F-042E-4DD9-A5AF-316CC6335B87}"/>
          </ac:picMkLst>
        </pc:picChg>
        <pc:picChg chg="add del mod">
          <ac:chgData name="Michael J Benker" userId="S::mbenker@umassd.edu::22b70921-827e-490f-b077-ee132a4af0f9" providerId="AD" clId="Web-{57B8DFE9-CC1A-4BCF-A661-0339F6E8C585}" dt="2019-10-24T00:42:25.184" v="816"/>
          <ac:picMkLst>
            <pc:docMk/>
            <pc:sldMk cId="3699564999" sldId="281"/>
            <ac:picMk id="17" creationId="{2B3840B0-600A-40E6-9CC3-9437A7BB0871}"/>
          </ac:picMkLst>
        </pc:picChg>
        <pc:picChg chg="add del mod">
          <ac:chgData name="Michael J Benker" userId="S::mbenker@umassd.edu::22b70921-827e-490f-b077-ee132a4af0f9" providerId="AD" clId="Web-{57B8DFE9-CC1A-4BCF-A661-0339F6E8C585}" dt="2019-10-24T00:42:25.184" v="815"/>
          <ac:picMkLst>
            <pc:docMk/>
            <pc:sldMk cId="3699564999" sldId="281"/>
            <ac:picMk id="19" creationId="{5810C1CC-426C-4C85-B6E6-C8A5987261F1}"/>
          </ac:picMkLst>
        </pc:picChg>
        <pc:picChg chg="add mod">
          <ac:chgData name="Michael J Benker" userId="S::mbenker@umassd.edu::22b70921-827e-490f-b077-ee132a4af0f9" providerId="AD" clId="Web-{57B8DFE9-CC1A-4BCF-A661-0339F6E8C585}" dt="2019-10-24T00:42:32.340" v="819" actId="1076"/>
          <ac:picMkLst>
            <pc:docMk/>
            <pc:sldMk cId="3699564999" sldId="281"/>
            <ac:picMk id="21" creationId="{69585B71-2466-42A0-A656-D76496AB8C63}"/>
          </ac:picMkLst>
        </pc:picChg>
        <pc:picChg chg="add mod">
          <ac:chgData name="Michael J Benker" userId="S::mbenker@umassd.edu::22b70921-827e-490f-b077-ee132a4af0f9" providerId="AD" clId="Web-{57B8DFE9-CC1A-4BCF-A661-0339F6E8C585}" dt="2019-10-24T00:43:26.404" v="903" actId="1076"/>
          <ac:picMkLst>
            <pc:docMk/>
            <pc:sldMk cId="3699564999" sldId="281"/>
            <ac:picMk id="23" creationId="{E4914C5A-9259-4BB5-B8EE-93F3169073DC}"/>
          </ac:picMkLst>
        </pc:picChg>
        <pc:picChg chg="add mod">
          <ac:chgData name="Michael J Benker" userId="S::mbenker@umassd.edu::22b70921-827e-490f-b077-ee132a4af0f9" providerId="AD" clId="Web-{57B8DFE9-CC1A-4BCF-A661-0339F6E8C585}" dt="2019-10-24T00:43:28.434" v="904" actId="1076"/>
          <ac:picMkLst>
            <pc:docMk/>
            <pc:sldMk cId="3699564999" sldId="281"/>
            <ac:picMk id="25" creationId="{CE78B6B9-1711-4A32-8DDC-63058E516C89}"/>
          </ac:picMkLst>
        </pc:picChg>
        <pc:picChg chg="add mod">
          <ac:chgData name="Michael J Benker" userId="S::mbenker@umassd.edu::22b70921-827e-490f-b077-ee132a4af0f9" providerId="AD" clId="Web-{57B8DFE9-CC1A-4BCF-A661-0339F6E8C585}" dt="2019-10-24T00:43:32.637" v="905" actId="1076"/>
          <ac:picMkLst>
            <pc:docMk/>
            <pc:sldMk cId="3699564999" sldId="281"/>
            <ac:picMk id="27" creationId="{655CD317-B5B0-42A5-ADEF-B2D80D6A07EC}"/>
          </ac:picMkLst>
        </pc:picChg>
        <pc:picChg chg="add del mod">
          <ac:chgData name="Michael J Benker" userId="S::mbenker@umassd.edu::22b70921-827e-490f-b077-ee132a4af0f9" providerId="AD" clId="Web-{57B8DFE9-CC1A-4BCF-A661-0339F6E8C585}" dt="2019-10-24T00:44:26.419" v="923"/>
          <ac:picMkLst>
            <pc:docMk/>
            <pc:sldMk cId="3699564999" sldId="281"/>
            <ac:picMk id="32" creationId="{BF8DB0DB-E64C-4545-BB9E-4E2CB5812882}"/>
          </ac:picMkLst>
        </pc:picChg>
      </pc:sldChg>
    </pc:docChg>
  </pc:docChgLst>
  <pc:docChgLst>
    <pc:chgData name="Michael J Benker" userId="S::mbenker@umassd.edu::22b70921-827e-490f-b077-ee132a4af0f9" providerId="AD" clId="Web-{7ED3244E-28BC-5D05-30C2-1620385A8EF4}"/>
    <pc:docChg chg="modSld">
      <pc:chgData name="Michael J Benker" userId="S::mbenker@umassd.edu::22b70921-827e-490f-b077-ee132a4af0f9" providerId="AD" clId="Web-{7ED3244E-28BC-5D05-30C2-1620385A8EF4}" dt="2019-10-30T23:26:02.143" v="336" actId="20577"/>
      <pc:docMkLst>
        <pc:docMk/>
      </pc:docMkLst>
      <pc:sldChg chg="modSp">
        <pc:chgData name="Michael J Benker" userId="S::mbenker@umassd.edu::22b70921-827e-490f-b077-ee132a4af0f9" providerId="AD" clId="Web-{7ED3244E-28BC-5D05-30C2-1620385A8EF4}" dt="2019-10-30T23:22:14.390" v="307"/>
        <pc:sldMkLst>
          <pc:docMk/>
          <pc:sldMk cId="780894102" sldId="273"/>
        </pc:sldMkLst>
        <pc:graphicFrameChg chg="mod modGraphic">
          <ac:chgData name="Michael J Benker" userId="S::mbenker@umassd.edu::22b70921-827e-490f-b077-ee132a4af0f9" providerId="AD" clId="Web-{7ED3244E-28BC-5D05-30C2-1620385A8EF4}" dt="2019-10-30T23:22:14.390" v="307"/>
          <ac:graphicFrameMkLst>
            <pc:docMk/>
            <pc:sldMk cId="780894102" sldId="273"/>
            <ac:graphicFrameMk id="4" creationId="{BD576944-8BF2-48C5-BD69-8155E97E6736}"/>
          </ac:graphicFrameMkLst>
        </pc:graphicFrameChg>
      </pc:sldChg>
      <pc:sldChg chg="modSp">
        <pc:chgData name="Michael J Benker" userId="S::mbenker@umassd.edu::22b70921-827e-490f-b077-ee132a4af0f9" providerId="AD" clId="Web-{7ED3244E-28BC-5D05-30C2-1620385A8EF4}" dt="2019-10-30T21:19:59.685" v="72" actId="20577"/>
        <pc:sldMkLst>
          <pc:docMk/>
          <pc:sldMk cId="3810470302" sldId="278"/>
        </pc:sldMkLst>
        <pc:spChg chg="mod">
          <ac:chgData name="Michael J Benker" userId="S::mbenker@umassd.edu::22b70921-827e-490f-b077-ee132a4af0f9" providerId="AD" clId="Web-{7ED3244E-28BC-5D05-30C2-1620385A8EF4}" dt="2019-10-30T21:19:59.685" v="72" actId="20577"/>
          <ac:spMkLst>
            <pc:docMk/>
            <pc:sldMk cId="3810470302" sldId="278"/>
            <ac:spMk id="6" creationId="{FB029736-02C9-44DB-9671-EA4985C9016D}"/>
          </ac:spMkLst>
        </pc:spChg>
      </pc:sldChg>
      <pc:sldChg chg="modSp">
        <pc:chgData name="Michael J Benker" userId="S::mbenker@umassd.edu::22b70921-827e-490f-b077-ee132a4af0f9" providerId="AD" clId="Web-{7ED3244E-28BC-5D05-30C2-1620385A8EF4}" dt="2019-10-30T23:25:57.534" v="334" actId="20577"/>
        <pc:sldMkLst>
          <pc:docMk/>
          <pc:sldMk cId="2263938543" sldId="284"/>
        </pc:sldMkLst>
        <pc:spChg chg="mod">
          <ac:chgData name="Michael J Benker" userId="S::mbenker@umassd.edu::22b70921-827e-490f-b077-ee132a4af0f9" providerId="AD" clId="Web-{7ED3244E-28BC-5D05-30C2-1620385A8EF4}" dt="2019-10-30T23:25:57.534" v="334" actId="20577"/>
          <ac:spMkLst>
            <pc:docMk/>
            <pc:sldMk cId="2263938543" sldId="284"/>
            <ac:spMk id="7" creationId="{4F486A0B-1951-48C1-8B9E-D6EE992A8973}"/>
          </ac:spMkLst>
        </pc:spChg>
      </pc:sldChg>
      <pc:sldChg chg="modSp">
        <pc:chgData name="Michael J Benker" userId="S::mbenker@umassd.edu::22b70921-827e-490f-b077-ee132a4af0f9" providerId="AD" clId="Web-{7ED3244E-28BC-5D05-30C2-1620385A8EF4}" dt="2019-10-30T22:33:15.514" v="155"/>
        <pc:sldMkLst>
          <pc:docMk/>
          <pc:sldMk cId="3284003424" sldId="288"/>
        </pc:sldMkLst>
        <pc:graphicFrameChg chg="mod modGraphic">
          <ac:chgData name="Michael J Benker" userId="S::mbenker@umassd.edu::22b70921-827e-490f-b077-ee132a4af0f9" providerId="AD" clId="Web-{7ED3244E-28BC-5D05-30C2-1620385A8EF4}" dt="2019-10-30T22:33:15.514" v="155"/>
          <ac:graphicFrameMkLst>
            <pc:docMk/>
            <pc:sldMk cId="3284003424" sldId="288"/>
            <ac:graphicFrameMk id="5" creationId="{6138C52C-F603-422B-8368-25BE74C3B0A6}"/>
          </ac:graphicFrameMkLst>
        </pc:graphicFrameChg>
      </pc:sldChg>
    </pc:docChg>
  </pc:docChgLst>
  <pc:docChgLst>
    <pc:chgData name="Jared Alves" userId="S::jalves13@umassd.edu::82b64f00-975a-4f15-aff8-727504a0b927" providerId="AD" clId="Web-{B286E778-C38D-4F6B-9D24-AE7470C9834B}"/>
    <pc:docChg chg="modSld">
      <pc:chgData name="Jared Alves" userId="S::jalves13@umassd.edu::82b64f00-975a-4f15-aff8-727504a0b927" providerId="AD" clId="Web-{B286E778-C38D-4F6B-9D24-AE7470C9834B}" dt="2019-09-30T17:26:46.118" v="26" actId="14100"/>
      <pc:docMkLst>
        <pc:docMk/>
      </pc:docMkLst>
    </pc:docChg>
  </pc:docChgLst>
  <pc:docChgLst>
    <pc:chgData name="Drew A Martins" userId="S::dmartins5@umassd.edu::f68bd026-7c8e-4a25-bf85-9fb888b699ae" providerId="AD" clId="Web-{B760D95B-9E2E-7A12-D5E5-BAF4BCECD1AF}"/>
    <pc:docChg chg="modSld">
      <pc:chgData name="Drew A Martins" userId="S::dmartins5@umassd.edu::f68bd026-7c8e-4a25-bf85-9fb888b699ae" providerId="AD" clId="Web-{B760D95B-9E2E-7A12-D5E5-BAF4BCECD1AF}" dt="2019-10-24T00:19:54.144" v="30"/>
      <pc:docMkLst>
        <pc:docMk/>
      </pc:docMkLst>
      <pc:sldChg chg="addSp delSp modSp">
        <pc:chgData name="Drew A Martins" userId="S::dmartins5@umassd.edu::f68bd026-7c8e-4a25-bf85-9fb888b699ae" providerId="AD" clId="Web-{B760D95B-9E2E-7A12-D5E5-BAF4BCECD1AF}" dt="2019-10-24T00:19:54.144" v="30"/>
        <pc:sldMkLst>
          <pc:docMk/>
          <pc:sldMk cId="3816839067" sldId="280"/>
        </pc:sldMkLst>
        <pc:picChg chg="add del mod">
          <ac:chgData name="Drew A Martins" userId="S::dmartins5@umassd.edu::f68bd026-7c8e-4a25-bf85-9fb888b699ae" providerId="AD" clId="Web-{B760D95B-9E2E-7A12-D5E5-BAF4BCECD1AF}" dt="2019-10-24T00:07:11.360" v="1"/>
          <ac:picMkLst>
            <pc:docMk/>
            <pc:sldMk cId="3816839067" sldId="280"/>
            <ac:picMk id="5" creationId="{515E35FF-BAF9-4C11-9661-61DA9DA35C23}"/>
          </ac:picMkLst>
        </pc:picChg>
        <pc:picChg chg="add del mod">
          <ac:chgData name="Drew A Martins" userId="S::dmartins5@umassd.edu::f68bd026-7c8e-4a25-bf85-9fb888b699ae" providerId="AD" clId="Web-{B760D95B-9E2E-7A12-D5E5-BAF4BCECD1AF}" dt="2019-10-24T00:07:35.953" v="7"/>
          <ac:picMkLst>
            <pc:docMk/>
            <pc:sldMk cId="3816839067" sldId="280"/>
            <ac:picMk id="9" creationId="{0637332B-D821-4441-99A8-3920AEBCA585}"/>
          </ac:picMkLst>
        </pc:picChg>
        <pc:picChg chg="add del mod">
          <ac:chgData name="Drew A Martins" userId="S::dmartins5@umassd.edu::f68bd026-7c8e-4a25-bf85-9fb888b699ae" providerId="AD" clId="Web-{B760D95B-9E2E-7A12-D5E5-BAF4BCECD1AF}" dt="2019-10-24T00:08:45.891" v="9"/>
          <ac:picMkLst>
            <pc:docMk/>
            <pc:sldMk cId="3816839067" sldId="280"/>
            <ac:picMk id="12" creationId="{2B764CE5-FDE5-4AEB-B9E6-4B8574700240}"/>
          </ac:picMkLst>
        </pc:picChg>
        <pc:picChg chg="add del mod">
          <ac:chgData name="Drew A Martins" userId="S::dmartins5@umassd.edu::f68bd026-7c8e-4a25-bf85-9fb888b699ae" providerId="AD" clId="Web-{B760D95B-9E2E-7A12-D5E5-BAF4BCECD1AF}" dt="2019-10-24T00:08:54.829" v="11"/>
          <ac:picMkLst>
            <pc:docMk/>
            <pc:sldMk cId="3816839067" sldId="280"/>
            <ac:picMk id="14" creationId="{51580D6D-81E5-43B1-BAC7-77C0274BAEFB}"/>
          </ac:picMkLst>
        </pc:picChg>
        <pc:picChg chg="add del mod">
          <ac:chgData name="Drew A Martins" userId="S::dmartins5@umassd.edu::f68bd026-7c8e-4a25-bf85-9fb888b699ae" providerId="AD" clId="Web-{B760D95B-9E2E-7A12-D5E5-BAF4BCECD1AF}" dt="2019-10-24T00:09:59.063" v="14"/>
          <ac:picMkLst>
            <pc:docMk/>
            <pc:sldMk cId="3816839067" sldId="280"/>
            <ac:picMk id="16" creationId="{D6235BEA-A3EC-44AD-A022-9D1D020CACBC}"/>
          </ac:picMkLst>
        </pc:picChg>
        <pc:picChg chg="add mod">
          <ac:chgData name="Drew A Martins" userId="S::dmartins5@umassd.edu::f68bd026-7c8e-4a25-bf85-9fb888b699ae" providerId="AD" clId="Web-{B760D95B-9E2E-7A12-D5E5-BAF4BCECD1AF}" dt="2019-10-24T00:14:56.315" v="19" actId="1076"/>
          <ac:picMkLst>
            <pc:docMk/>
            <pc:sldMk cId="3816839067" sldId="280"/>
            <ac:picMk id="18" creationId="{D87B49E2-766A-454D-AA9F-DDF4F2E7328F}"/>
          </ac:picMkLst>
        </pc:picChg>
        <pc:picChg chg="add del mod">
          <ac:chgData name="Drew A Martins" userId="S::dmartins5@umassd.edu::f68bd026-7c8e-4a25-bf85-9fb888b699ae" providerId="AD" clId="Web-{B760D95B-9E2E-7A12-D5E5-BAF4BCECD1AF}" dt="2019-10-24T00:19:54.144" v="30"/>
          <ac:picMkLst>
            <pc:docMk/>
            <pc:sldMk cId="3816839067" sldId="280"/>
            <ac:picMk id="21" creationId="{B11239EC-F26C-4EDF-B4A0-B27585816AA4}"/>
          </ac:picMkLst>
        </pc:picChg>
        <pc:picChg chg="mod">
          <ac:chgData name="Drew A Martins" userId="S::dmartins5@umassd.edu::f68bd026-7c8e-4a25-bf85-9fb888b699ae" providerId="AD" clId="Web-{B760D95B-9E2E-7A12-D5E5-BAF4BCECD1AF}" dt="2019-10-24T00:19:06.019" v="26" actId="1076"/>
          <ac:picMkLst>
            <pc:docMk/>
            <pc:sldMk cId="3816839067" sldId="280"/>
            <ac:picMk id="22" creationId="{1A8A4D53-B0C2-4E90-B845-21B8CA6A3911}"/>
          </ac:picMkLst>
        </pc:picChg>
      </pc:sldChg>
    </pc:docChg>
  </pc:docChgLst>
  <pc:docChgLst>
    <pc:chgData name="Drew A Martins" userId="S::dmartins5@umassd.edu::f68bd026-7c8e-4a25-bf85-9fb888b699ae" providerId="AD" clId="Web-{89AA1C35-BE7B-12C3-76BA-CEDE7FA83657}"/>
    <pc:docChg chg="modSld">
      <pc:chgData name="Drew A Martins" userId="S::dmartins5@umassd.edu::f68bd026-7c8e-4a25-bf85-9fb888b699ae" providerId="AD" clId="Web-{89AA1C35-BE7B-12C3-76BA-CEDE7FA83657}" dt="2019-10-25T00:28:06.496" v="23" actId="20577"/>
      <pc:docMkLst>
        <pc:docMk/>
      </pc:docMkLst>
      <pc:sldChg chg="modSp">
        <pc:chgData name="Drew A Martins" userId="S::dmartins5@umassd.edu::f68bd026-7c8e-4a25-bf85-9fb888b699ae" providerId="AD" clId="Web-{89AA1C35-BE7B-12C3-76BA-CEDE7FA83657}" dt="2019-10-25T00:28:06.496" v="22" actId="20577"/>
        <pc:sldMkLst>
          <pc:docMk/>
          <pc:sldMk cId="1685425567" sldId="279"/>
        </pc:sldMkLst>
        <pc:spChg chg="mod">
          <ac:chgData name="Drew A Martins" userId="S::dmartins5@umassd.edu::f68bd026-7c8e-4a25-bf85-9fb888b699ae" providerId="AD" clId="Web-{89AA1C35-BE7B-12C3-76BA-CEDE7FA83657}" dt="2019-10-25T00:28:06.496" v="22" actId="20577"/>
          <ac:spMkLst>
            <pc:docMk/>
            <pc:sldMk cId="1685425567" sldId="279"/>
            <ac:spMk id="3" creationId="{5CED6568-35A2-41FB-9036-2BE378271EE0}"/>
          </ac:spMkLst>
        </pc:spChg>
      </pc:sldChg>
    </pc:docChg>
  </pc:docChgLst>
  <pc:docChgLst>
    <pc:chgData name="Jared Alves" userId="S::jalves13@umassd.edu::82b64f00-975a-4f15-aff8-727504a0b927" providerId="AD" clId="Web-{E057FCDE-0CA3-4983-967D-B0E90B1E8C3B}"/>
    <pc:docChg chg="addSld modSld">
      <pc:chgData name="Jared Alves" userId="S::jalves13@umassd.edu::82b64f00-975a-4f15-aff8-727504a0b927" providerId="AD" clId="Web-{E057FCDE-0CA3-4983-967D-B0E90B1E8C3B}" dt="2019-09-26T19:22:38.683" v="84" actId="20577"/>
      <pc:docMkLst>
        <pc:docMk/>
      </pc:docMkLst>
    </pc:docChg>
  </pc:docChgLst>
  <pc:docChgLst>
    <pc:chgData name="Jared Alves" userId="S::jalves13@umassd.edu::82b64f00-975a-4f15-aff8-727504a0b927" providerId="AD" clId="Web-{5BDCEC35-862A-43C5-B184-05C3A1B6A27B}"/>
    <pc:docChg chg="addSld modSld">
      <pc:chgData name="Jared Alves" userId="S::jalves13@umassd.edu::82b64f00-975a-4f15-aff8-727504a0b927" providerId="AD" clId="Web-{5BDCEC35-862A-43C5-B184-05C3A1B6A27B}" dt="2019-09-24T23:42:52.859" v="268" actId="20577"/>
      <pc:docMkLst>
        <pc:docMk/>
      </pc:docMkLst>
      <pc:sldChg chg="modSp">
        <pc:chgData name="Jared Alves" userId="S::jalves13@umassd.edu::82b64f00-975a-4f15-aff8-727504a0b927" providerId="AD" clId="Web-{5BDCEC35-862A-43C5-B184-05C3A1B6A27B}" dt="2019-09-24T23:38:43.254" v="142" actId="20577"/>
        <pc:sldMkLst>
          <pc:docMk/>
          <pc:sldMk cId="1258566403" sldId="256"/>
        </pc:sldMkLst>
        <pc:spChg chg="mod">
          <ac:chgData name="Jared Alves" userId="S::jalves13@umassd.edu::82b64f00-975a-4f15-aff8-727504a0b927" providerId="AD" clId="Web-{5BDCEC35-862A-43C5-B184-05C3A1B6A27B}" dt="2019-09-24T23:38:43.254" v="142" actId="20577"/>
          <ac:spMkLst>
            <pc:docMk/>
            <pc:sldMk cId="1258566403" sldId="256"/>
            <ac:spMk id="3" creationId="{05CDAE3F-4D79-478D-B672-D40153FA4944}"/>
          </ac:spMkLst>
        </pc:spChg>
      </pc:sldChg>
    </pc:docChg>
  </pc:docChgLst>
  <pc:docChgLst>
    <pc:chgData name="Michael J Benker" userId="S::mbenker@umassd.edu::22b70921-827e-490f-b077-ee132a4af0f9" providerId="AD" clId="Web-{3373958D-39EB-898D-AB63-9D17E190D7E6}"/>
    <pc:docChg chg="addSld delSld modSld sldOrd">
      <pc:chgData name="Michael J Benker" userId="S::mbenker@umassd.edu::22b70921-827e-490f-b077-ee132a4af0f9" providerId="AD" clId="Web-{3373958D-39EB-898D-AB63-9D17E190D7E6}" dt="2019-10-11T22:29:45.580" v="433" actId="20577"/>
      <pc:docMkLst>
        <pc:docMk/>
      </pc:docMkLst>
      <pc:sldChg chg="modSp">
        <pc:chgData name="Michael J Benker" userId="S::mbenker@umassd.edu::22b70921-827e-490f-b077-ee132a4af0f9" providerId="AD" clId="Web-{3373958D-39EB-898D-AB63-9D17E190D7E6}" dt="2019-10-11T20:47:42.197" v="72" actId="20577"/>
        <pc:sldMkLst>
          <pc:docMk/>
          <pc:sldMk cId="1258566403" sldId="256"/>
        </pc:sldMkLst>
        <pc:spChg chg="mod">
          <ac:chgData name="Michael J Benker" userId="S::mbenker@umassd.edu::22b70921-827e-490f-b077-ee132a4af0f9" providerId="AD" clId="Web-{3373958D-39EB-898D-AB63-9D17E190D7E6}" dt="2019-10-11T20:47:42.197" v="72" actId="20577"/>
          <ac:spMkLst>
            <pc:docMk/>
            <pc:sldMk cId="1258566403" sldId="256"/>
            <ac:spMk id="2" creationId="{047F515F-D402-4F8C-8679-401FF818D078}"/>
          </ac:spMkLst>
        </pc:spChg>
        <pc:spChg chg="mod">
          <ac:chgData name="Michael J Benker" userId="S::mbenker@umassd.edu::22b70921-827e-490f-b077-ee132a4af0f9" providerId="AD" clId="Web-{3373958D-39EB-898D-AB63-9D17E190D7E6}" dt="2019-10-11T20:47:39.181" v="69" actId="1076"/>
          <ac:spMkLst>
            <pc:docMk/>
            <pc:sldMk cId="1258566403" sldId="256"/>
            <ac:spMk id="3" creationId="{05CDAE3F-4D79-478D-B672-D40153FA4944}"/>
          </ac:spMkLst>
        </pc:spChg>
      </pc:sldChg>
      <pc:sldChg chg="addSp modSp new ord">
        <pc:chgData name="Michael J Benker" userId="S::mbenker@umassd.edu::22b70921-827e-490f-b077-ee132a4af0f9" providerId="AD" clId="Web-{3373958D-39EB-898D-AB63-9D17E190D7E6}" dt="2019-10-11T22:29:44.205" v="431" actId="20577"/>
        <pc:sldMkLst>
          <pc:docMk/>
          <pc:sldMk cId="758739842" sldId="268"/>
        </pc:sldMkLst>
        <pc:spChg chg="mod">
          <ac:chgData name="Michael J Benker" userId="S::mbenker@umassd.edu::22b70921-827e-490f-b077-ee132a4af0f9" providerId="AD" clId="Web-{3373958D-39EB-898D-AB63-9D17E190D7E6}" dt="2019-10-11T20:48:35.825" v="111" actId="1076"/>
          <ac:spMkLst>
            <pc:docMk/>
            <pc:sldMk cId="758739842" sldId="268"/>
            <ac:spMk id="2" creationId="{F0794652-F777-4498-857A-41A96C94E89B}"/>
          </ac:spMkLst>
        </pc:spChg>
        <pc:spChg chg="mod">
          <ac:chgData name="Michael J Benker" userId="S::mbenker@umassd.edu::22b70921-827e-490f-b077-ee132a4af0f9" providerId="AD" clId="Web-{3373958D-39EB-898D-AB63-9D17E190D7E6}" dt="2019-10-11T20:48:55.216" v="115" actId="1076"/>
          <ac:spMkLst>
            <pc:docMk/>
            <pc:sldMk cId="758739842" sldId="268"/>
            <ac:spMk id="3" creationId="{E928E980-97BA-4774-9F15-A9C403FBD5E1}"/>
          </ac:spMkLst>
        </pc:spChg>
        <pc:spChg chg="add mod">
          <ac:chgData name="Michael J Benker" userId="S::mbenker@umassd.edu::22b70921-827e-490f-b077-ee132a4af0f9" providerId="AD" clId="Web-{3373958D-39EB-898D-AB63-9D17E190D7E6}" dt="2019-10-11T22:29:44.205" v="431" actId="20577"/>
          <ac:spMkLst>
            <pc:docMk/>
            <pc:sldMk cId="758739842" sldId="268"/>
            <ac:spMk id="5" creationId="{94884E90-26DB-41E4-82C9-E1001847F454}"/>
          </ac:spMkLst>
        </pc:spChg>
        <pc:picChg chg="add mod">
          <ac:chgData name="Michael J Benker" userId="S::mbenker@umassd.edu::22b70921-827e-490f-b077-ee132a4af0f9" providerId="AD" clId="Web-{3373958D-39EB-898D-AB63-9D17E190D7E6}" dt="2019-10-11T21:19:38.034" v="129" actId="1076"/>
          <ac:picMkLst>
            <pc:docMk/>
            <pc:sldMk cId="758739842" sldId="268"/>
            <ac:picMk id="4" creationId="{E5B30F37-2AAF-4DB8-9DBD-6ACD6571E175}"/>
          </ac:picMkLst>
        </pc:picChg>
      </pc:sldChg>
      <pc:sldChg chg="modSp new">
        <pc:chgData name="Michael J Benker" userId="S::mbenker@umassd.edu::22b70921-827e-490f-b077-ee132a4af0f9" providerId="AD" clId="Web-{3373958D-39EB-898D-AB63-9D17E190D7E6}" dt="2019-10-11T22:27:49.408" v="301" actId="20577"/>
        <pc:sldMkLst>
          <pc:docMk/>
          <pc:sldMk cId="166200514" sldId="270"/>
        </pc:sldMkLst>
        <pc:spChg chg="mod">
          <ac:chgData name="Michael J Benker" userId="S::mbenker@umassd.edu::22b70921-827e-490f-b077-ee132a4af0f9" providerId="AD" clId="Web-{3373958D-39EB-898D-AB63-9D17E190D7E6}" dt="2019-10-11T22:27:49.408" v="301" actId="20577"/>
          <ac:spMkLst>
            <pc:docMk/>
            <pc:sldMk cId="166200514" sldId="270"/>
            <ac:spMk id="2" creationId="{B9DB74BE-CB9E-4044-905C-5A7C32B98220}"/>
          </ac:spMkLst>
        </pc:spChg>
        <pc:spChg chg="mod">
          <ac:chgData name="Michael J Benker" userId="S::mbenker@umassd.edu::22b70921-827e-490f-b077-ee132a4af0f9" providerId="AD" clId="Web-{3373958D-39EB-898D-AB63-9D17E190D7E6}" dt="2019-10-11T22:27:42.205" v="293" actId="20577"/>
          <ac:spMkLst>
            <pc:docMk/>
            <pc:sldMk cId="166200514" sldId="270"/>
            <ac:spMk id="3" creationId="{EAE8B268-65DD-47D8-8B63-67283A7E4D31}"/>
          </ac:spMkLst>
        </pc:spChg>
      </pc:sldChg>
    </pc:docChg>
  </pc:docChgLst>
  <pc:docChgLst>
    <pc:chgData name="Ryan A Dumont" userId="S::rdumont1@umassd.edu::c40b7864-8231-4a10-a856-4a4279dfedb3" providerId="AD" clId="Web-{157EACBC-1BAD-483D-BF31-BAC960CE2133}"/>
    <pc:docChg chg="delSld modSld">
      <pc:chgData name="Ryan A Dumont" userId="S::rdumont1@umassd.edu::c40b7864-8231-4a10-a856-4a4279dfedb3" providerId="AD" clId="Web-{157EACBC-1BAD-483D-BF31-BAC960CE2133}" dt="2019-10-01T19:42:25.310" v="24" actId="14100"/>
      <pc:docMkLst>
        <pc:docMk/>
      </pc:docMkLst>
    </pc:docChg>
  </pc:docChgLst>
  <pc:docChgLst>
    <pc:chgData name="Drew A Martins" userId="S::dmartins5@umassd.edu::f68bd026-7c8e-4a25-bf85-9fb888b699ae" providerId="AD" clId="Web-{A419AB74-6505-1044-C874-3F0082775AF6}"/>
    <pc:docChg chg="modSld">
      <pc:chgData name="Drew A Martins" userId="S::dmartins5@umassd.edu::f68bd026-7c8e-4a25-bf85-9fb888b699ae" providerId="AD" clId="Web-{A419AB74-6505-1044-C874-3F0082775AF6}" dt="2019-11-05T00:41:36.461" v="28" actId="20577"/>
      <pc:docMkLst>
        <pc:docMk/>
      </pc:docMkLst>
      <pc:sldChg chg="modSp">
        <pc:chgData name="Drew A Martins" userId="S::dmartins5@umassd.edu::f68bd026-7c8e-4a25-bf85-9fb888b699ae" providerId="AD" clId="Web-{A419AB74-6505-1044-C874-3F0082775AF6}" dt="2019-11-05T00:41:36.461" v="27" actId="20577"/>
        <pc:sldMkLst>
          <pc:docMk/>
          <pc:sldMk cId="758739842" sldId="268"/>
        </pc:sldMkLst>
        <pc:spChg chg="mod">
          <ac:chgData name="Drew A Martins" userId="S::dmartins5@umassd.edu::f68bd026-7c8e-4a25-bf85-9fb888b699ae" providerId="AD" clId="Web-{A419AB74-6505-1044-C874-3F0082775AF6}" dt="2019-11-05T00:41:36.461" v="27" actId="20577"/>
          <ac:spMkLst>
            <pc:docMk/>
            <pc:sldMk cId="758739842" sldId="268"/>
            <ac:spMk id="3" creationId="{F19A3186-183A-4A04-816E-DC79599C0232}"/>
          </ac:spMkLst>
        </pc:spChg>
      </pc:sldChg>
    </pc:docChg>
  </pc:docChgLst>
  <pc:docChgLst>
    <pc:chgData name="Drew A Martins" userId="S::dmartins5@umassd.edu::f68bd026-7c8e-4a25-bf85-9fb888b699ae" providerId="AD" clId="Web-{2CBCEA23-C00A-DC56-EAD7-5E3FCEB433DE}"/>
    <pc:docChg chg="modSld">
      <pc:chgData name="Drew A Martins" userId="S::dmartins5@umassd.edu::f68bd026-7c8e-4a25-bf85-9fb888b699ae" providerId="AD" clId="Web-{2CBCEA23-C00A-DC56-EAD7-5E3FCEB433DE}" dt="2019-10-22T03:32:46.999" v="752" actId="20577"/>
      <pc:docMkLst>
        <pc:docMk/>
      </pc:docMkLst>
      <pc:sldChg chg="modSp">
        <pc:chgData name="Drew A Martins" userId="S::dmartins5@umassd.edu::f68bd026-7c8e-4a25-bf85-9fb888b699ae" providerId="AD" clId="Web-{2CBCEA23-C00A-DC56-EAD7-5E3FCEB433DE}" dt="2019-10-22T03:32:46.999" v="751" actId="20577"/>
        <pc:sldMkLst>
          <pc:docMk/>
          <pc:sldMk cId="780894102" sldId="273"/>
        </pc:sldMkLst>
        <pc:spChg chg="mod">
          <ac:chgData name="Drew A Martins" userId="S::dmartins5@umassd.edu::f68bd026-7c8e-4a25-bf85-9fb888b699ae" providerId="AD" clId="Web-{2CBCEA23-C00A-DC56-EAD7-5E3FCEB433DE}" dt="2019-10-22T03:32:46.999" v="751" actId="20577"/>
          <ac:spMkLst>
            <pc:docMk/>
            <pc:sldMk cId="780894102" sldId="273"/>
            <ac:spMk id="2" creationId="{A1BDCC3D-DA0A-4538-992C-1099666EBBD4}"/>
          </ac:spMkLst>
        </pc:spChg>
        <pc:graphicFrameChg chg="mod modGraphic">
          <ac:chgData name="Drew A Martins" userId="S::dmartins5@umassd.edu::f68bd026-7c8e-4a25-bf85-9fb888b699ae" providerId="AD" clId="Web-{2CBCEA23-C00A-DC56-EAD7-5E3FCEB433DE}" dt="2019-10-22T03:32:26.015" v="744" actId="1076"/>
          <ac:graphicFrameMkLst>
            <pc:docMk/>
            <pc:sldMk cId="780894102" sldId="273"/>
            <ac:graphicFrameMk id="4" creationId="{BD576944-8BF2-48C5-BD69-8155E97E6736}"/>
          </ac:graphicFrameMkLst>
        </pc:graphicFrameChg>
      </pc:sldChg>
    </pc:docChg>
  </pc:docChgLst>
  <pc:docChgLst>
    <pc:chgData name="Jared Alves" userId="S::jalves13@umassd.edu::82b64f00-975a-4f15-aff8-727504a0b927" providerId="AD" clId="Web-{D5A6F225-B045-888D-09A2-726433D3658F}"/>
    <pc:docChg chg="delSld modSld">
      <pc:chgData name="Jared Alves" userId="S::jalves13@umassd.edu::82b64f00-975a-4f15-aff8-727504a0b927" providerId="AD" clId="Web-{D5A6F225-B045-888D-09A2-726433D3658F}" dt="2019-11-02T20:32:48.964" v="136" actId="20577"/>
      <pc:docMkLst>
        <pc:docMk/>
      </pc:docMkLst>
      <pc:sldChg chg="addSp delSp modSp">
        <pc:chgData name="Jared Alves" userId="S::jalves13@umassd.edu::82b64f00-975a-4f15-aff8-727504a0b927" providerId="AD" clId="Web-{D5A6F225-B045-888D-09A2-726433D3658F}" dt="2019-11-02T20:32:47.949" v="134" actId="20577"/>
        <pc:sldMkLst>
          <pc:docMk/>
          <pc:sldMk cId="4157839488" sldId="277"/>
        </pc:sldMkLst>
        <pc:spChg chg="del">
          <ac:chgData name="Jared Alves" userId="S::jalves13@umassd.edu::82b64f00-975a-4f15-aff8-727504a0b927" providerId="AD" clId="Web-{D5A6F225-B045-888D-09A2-726433D3658F}" dt="2019-11-02T20:30:36.707" v="3"/>
          <ac:spMkLst>
            <pc:docMk/>
            <pc:sldMk cId="4157839488" sldId="277"/>
            <ac:spMk id="2" creationId="{596909A0-9E87-4EED-9A3A-02979D14CDED}"/>
          </ac:spMkLst>
        </pc:spChg>
        <pc:spChg chg="del">
          <ac:chgData name="Jared Alves" userId="S::jalves13@umassd.edu::82b64f00-975a-4f15-aff8-727504a0b927" providerId="AD" clId="Web-{D5A6F225-B045-888D-09A2-726433D3658F}" dt="2019-11-02T20:30:29.598" v="1"/>
          <ac:spMkLst>
            <pc:docMk/>
            <pc:sldMk cId="4157839488" sldId="277"/>
            <ac:spMk id="3" creationId="{DEF53CE8-6668-4150-A314-4C824CF7B1E3}"/>
          </ac:spMkLst>
        </pc:spChg>
        <pc:spChg chg="add mod">
          <ac:chgData name="Jared Alves" userId="S::jalves13@umassd.edu::82b64f00-975a-4f15-aff8-727504a0b927" providerId="AD" clId="Web-{D5A6F225-B045-888D-09A2-726433D3658F}" dt="2019-11-02T20:32:47.949" v="134" actId="20577"/>
          <ac:spMkLst>
            <pc:docMk/>
            <pc:sldMk cId="4157839488" sldId="277"/>
            <ac:spMk id="4" creationId="{D1CCBA9A-9124-4448-9D75-7F6B1946E458}"/>
          </ac:spMkLst>
        </pc:spChg>
        <pc:spChg chg="del mod">
          <ac:chgData name="Jared Alves" userId="S::jalves13@umassd.edu::82b64f00-975a-4f15-aff8-727504a0b927" providerId="AD" clId="Web-{D5A6F225-B045-888D-09A2-726433D3658F}" dt="2019-11-02T20:30:33.020" v="2"/>
          <ac:spMkLst>
            <pc:docMk/>
            <pc:sldMk cId="4157839488" sldId="277"/>
            <ac:spMk id="6" creationId="{A07173A2-7D12-40C3-8A09-8DA852B76424}"/>
          </ac:spMkLst>
        </pc:spChg>
      </pc:sldChg>
      <pc:sldChg chg="del">
        <pc:chgData name="Jared Alves" userId="S::jalves13@umassd.edu::82b64f00-975a-4f15-aff8-727504a0b927" providerId="AD" clId="Web-{D5A6F225-B045-888D-09A2-726433D3658F}" dt="2019-11-02T20:32:26.039" v="121"/>
        <pc:sldMkLst>
          <pc:docMk/>
          <pc:sldMk cId="1361185492" sldId="289"/>
        </pc:sldMkLst>
      </pc:sldChg>
    </pc:docChg>
  </pc:docChgLst>
  <pc:docChgLst>
    <pc:chgData name="Michael J Benker" userId="S::mbenker@umassd.edu::22b70921-827e-490f-b077-ee132a4af0f9" providerId="AD" clId="Web-{507F62F8-8087-F4AE-5642-A234BB40F1D2}"/>
    <pc:docChg chg="modSld">
      <pc:chgData name="Michael J Benker" userId="S::mbenker@umassd.edu::22b70921-827e-490f-b077-ee132a4af0f9" providerId="AD" clId="Web-{507F62F8-8087-F4AE-5642-A234BB40F1D2}" dt="2019-10-24T18:44:25.668" v="167" actId="20577"/>
      <pc:docMkLst>
        <pc:docMk/>
      </pc:docMkLst>
      <pc:sldChg chg="delSp modSp">
        <pc:chgData name="Michael J Benker" userId="S::mbenker@umassd.edu::22b70921-827e-490f-b077-ee132a4af0f9" providerId="AD" clId="Web-{507F62F8-8087-F4AE-5642-A234BB40F1D2}" dt="2019-10-24T18:44:25.668" v="166" actId="20577"/>
        <pc:sldMkLst>
          <pc:docMk/>
          <pc:sldMk cId="1258566403" sldId="256"/>
        </pc:sldMkLst>
        <pc:spChg chg="mod">
          <ac:chgData name="Michael J Benker" userId="S::mbenker@umassd.edu::22b70921-827e-490f-b077-ee132a4af0f9" providerId="AD" clId="Web-{507F62F8-8087-F4AE-5642-A234BB40F1D2}" dt="2019-10-24T18:44:25.668" v="166" actId="20577"/>
          <ac:spMkLst>
            <pc:docMk/>
            <pc:sldMk cId="1258566403" sldId="256"/>
            <ac:spMk id="3" creationId="{05CDAE3F-4D79-478D-B672-D40153FA4944}"/>
          </ac:spMkLst>
        </pc:spChg>
        <pc:picChg chg="del">
          <ac:chgData name="Michael J Benker" userId="S::mbenker@umassd.edu::22b70921-827e-490f-b077-ee132a4af0f9" providerId="AD" clId="Web-{507F62F8-8087-F4AE-5642-A234BB40F1D2}" dt="2019-10-24T18:40:56.166" v="35"/>
          <ac:picMkLst>
            <pc:docMk/>
            <pc:sldMk cId="1258566403" sldId="256"/>
            <ac:picMk id="5" creationId="{245936A9-CB29-4A90-9EA2-C17CDE102271}"/>
          </ac:picMkLst>
        </pc:picChg>
        <pc:picChg chg="del">
          <ac:chgData name="Michael J Benker" userId="S::mbenker@umassd.edu::22b70921-827e-490f-b077-ee132a4af0f9" providerId="AD" clId="Web-{507F62F8-8087-F4AE-5642-A234BB40F1D2}" dt="2019-10-24T18:40:55.353" v="34"/>
          <ac:picMkLst>
            <pc:docMk/>
            <pc:sldMk cId="1258566403" sldId="256"/>
            <ac:picMk id="7" creationId="{B21C668C-8E3B-4285-9532-9C2FAA4CC4BD}"/>
          </ac:picMkLst>
        </pc:picChg>
        <pc:picChg chg="del">
          <ac:chgData name="Michael J Benker" userId="S::mbenker@umassd.edu::22b70921-827e-490f-b077-ee132a4af0f9" providerId="AD" clId="Web-{507F62F8-8087-F4AE-5642-A234BB40F1D2}" dt="2019-10-24T18:40:56.791" v="36"/>
          <ac:picMkLst>
            <pc:docMk/>
            <pc:sldMk cId="1258566403" sldId="256"/>
            <ac:picMk id="9" creationId="{7719AAA2-3BBB-4EA6-8663-E7677B6A9C05}"/>
          </ac:picMkLst>
        </pc:picChg>
        <pc:picChg chg="del">
          <ac:chgData name="Michael J Benker" userId="S::mbenker@umassd.edu::22b70921-827e-490f-b077-ee132a4af0f9" providerId="AD" clId="Web-{507F62F8-8087-F4AE-5642-A234BB40F1D2}" dt="2019-10-24T18:40:54.682" v="33"/>
          <ac:picMkLst>
            <pc:docMk/>
            <pc:sldMk cId="1258566403" sldId="256"/>
            <ac:picMk id="11" creationId="{1842193F-FED0-4BEB-A44C-2157787B541A}"/>
          </ac:picMkLst>
        </pc:picChg>
        <pc:picChg chg="del">
          <ac:chgData name="Michael J Benker" userId="S::mbenker@umassd.edu::22b70921-827e-490f-b077-ee132a4af0f9" providerId="AD" clId="Web-{507F62F8-8087-F4AE-5642-A234BB40F1D2}" dt="2019-10-24T18:40:53.619" v="32"/>
          <ac:picMkLst>
            <pc:docMk/>
            <pc:sldMk cId="1258566403" sldId="256"/>
            <ac:picMk id="12" creationId="{EC5E6F66-E9E5-4602-9F42-D915E13DD48C}"/>
          </ac:picMkLst>
        </pc:picChg>
      </pc:sldChg>
      <pc:sldChg chg="delSp modSp">
        <pc:chgData name="Michael J Benker" userId="S::mbenker@umassd.edu::22b70921-827e-490f-b077-ee132a4af0f9" providerId="AD" clId="Web-{507F62F8-8087-F4AE-5642-A234BB40F1D2}" dt="2019-10-24T18:42:38.932" v="115" actId="1076"/>
        <pc:sldMkLst>
          <pc:docMk/>
          <pc:sldMk cId="3699564999" sldId="281"/>
        </pc:sldMkLst>
        <pc:spChg chg="mod">
          <ac:chgData name="Michael J Benker" userId="S::mbenker@umassd.edu::22b70921-827e-490f-b077-ee132a4af0f9" providerId="AD" clId="Web-{507F62F8-8087-F4AE-5642-A234BB40F1D2}" dt="2019-10-24T18:42:37.042" v="114" actId="1076"/>
          <ac:spMkLst>
            <pc:docMk/>
            <pc:sldMk cId="3699564999" sldId="281"/>
            <ac:spMk id="13" creationId="{FAE4B0F4-CB2E-4D2C-AFF9-ADA757DC5B52}"/>
          </ac:spMkLst>
        </pc:spChg>
        <pc:spChg chg="del mod">
          <ac:chgData name="Michael J Benker" userId="S::mbenker@umassd.edu::22b70921-827e-490f-b077-ee132a4af0f9" providerId="AD" clId="Web-{507F62F8-8087-F4AE-5642-A234BB40F1D2}" dt="2019-10-24T18:42:33.495" v="113"/>
          <ac:spMkLst>
            <pc:docMk/>
            <pc:sldMk cId="3699564999" sldId="281"/>
            <ac:spMk id="16" creationId="{DEE52DA3-CC09-47BF-B7D4-C965E479090E}"/>
          </ac:spMkLst>
        </pc:spChg>
        <pc:picChg chg="del mod">
          <ac:chgData name="Michael J Benker" userId="S::mbenker@umassd.edu::22b70921-827e-490f-b077-ee132a4af0f9" providerId="AD" clId="Web-{507F62F8-8087-F4AE-5642-A234BB40F1D2}" dt="2019-10-24T18:42:05.198" v="72"/>
          <ac:picMkLst>
            <pc:docMk/>
            <pc:sldMk cId="3699564999" sldId="281"/>
            <ac:picMk id="2" creationId="{FC36AA50-5502-4145-97D2-993B467FB996}"/>
          </ac:picMkLst>
        </pc:picChg>
        <pc:picChg chg="mod">
          <ac:chgData name="Michael J Benker" userId="S::mbenker@umassd.edu::22b70921-827e-490f-b077-ee132a4af0f9" providerId="AD" clId="Web-{507F62F8-8087-F4AE-5642-A234BB40F1D2}" dt="2019-10-24T18:42:38.932" v="115" actId="1076"/>
          <ac:picMkLst>
            <pc:docMk/>
            <pc:sldMk cId="3699564999" sldId="281"/>
            <ac:picMk id="14" creationId="{1BCEEF2F-042E-4DD9-A5AF-316CC6335B87}"/>
          </ac:picMkLst>
        </pc:picChg>
      </pc:sldChg>
    </pc:docChg>
  </pc:docChgLst>
  <pc:docChgLst>
    <pc:chgData name="Michael J Benker" userId="S::mbenker@umassd.edu::22b70921-827e-490f-b077-ee132a4af0f9" providerId="AD" clId="Web-{D44453AE-B18A-2B8C-87E9-ACFB8107D8ED}"/>
    <pc:docChg chg="modSld">
      <pc:chgData name="Michael J Benker" userId="S::mbenker@umassd.edu::22b70921-827e-490f-b077-ee132a4af0f9" providerId="AD" clId="Web-{D44453AE-B18A-2B8C-87E9-ACFB8107D8ED}" dt="2019-10-19T00:20:53.139" v="58" actId="20577"/>
      <pc:docMkLst>
        <pc:docMk/>
      </pc:docMkLst>
      <pc:sldChg chg="modSp">
        <pc:chgData name="Michael J Benker" userId="S::mbenker@umassd.edu::22b70921-827e-490f-b077-ee132a4af0f9" providerId="AD" clId="Web-{D44453AE-B18A-2B8C-87E9-ACFB8107D8ED}" dt="2019-10-19T00:20:52.014" v="56" actId="20577"/>
        <pc:sldMkLst>
          <pc:docMk/>
          <pc:sldMk cId="1258566403" sldId="256"/>
        </pc:sldMkLst>
        <pc:spChg chg="mod">
          <ac:chgData name="Michael J Benker" userId="S::mbenker@umassd.edu::22b70921-827e-490f-b077-ee132a4af0f9" providerId="AD" clId="Web-{D44453AE-B18A-2B8C-87E9-ACFB8107D8ED}" dt="2019-10-19T00:20:52.014" v="56" actId="20577"/>
          <ac:spMkLst>
            <pc:docMk/>
            <pc:sldMk cId="1258566403" sldId="256"/>
            <ac:spMk id="3" creationId="{05CDAE3F-4D79-478D-B672-D40153FA4944}"/>
          </ac:spMkLst>
        </pc:spChg>
      </pc:sldChg>
    </pc:docChg>
  </pc:docChgLst>
  <pc:docChgLst>
    <pc:chgData name="Jared Alves" userId="S::jalves13@umassd.edu::82b64f00-975a-4f15-aff8-727504a0b927" providerId="AD" clId="Web-{2CE06A95-F9A3-A3F5-3E99-347198AE2679}"/>
    <pc:docChg chg="modSld">
      <pc:chgData name="Jared Alves" userId="S::jalves13@umassd.edu::82b64f00-975a-4f15-aff8-727504a0b927" providerId="AD" clId="Web-{2CE06A95-F9A3-A3F5-3E99-347198AE2679}" dt="2019-11-05T02:48:03.782" v="1"/>
      <pc:docMkLst>
        <pc:docMk/>
      </pc:docMkLst>
      <pc:sldChg chg="modSp">
        <pc:chgData name="Jared Alves" userId="S::jalves13@umassd.edu::82b64f00-975a-4f15-aff8-727504a0b927" providerId="AD" clId="Web-{2CE06A95-F9A3-A3F5-3E99-347198AE2679}" dt="2019-11-05T02:48:03.782" v="1"/>
        <pc:sldMkLst>
          <pc:docMk/>
          <pc:sldMk cId="1665659617" sldId="283"/>
        </pc:sldMkLst>
        <pc:graphicFrameChg chg="mod modGraphic">
          <ac:chgData name="Jared Alves" userId="S::jalves13@umassd.edu::82b64f00-975a-4f15-aff8-727504a0b927" providerId="AD" clId="Web-{2CE06A95-F9A3-A3F5-3E99-347198AE2679}" dt="2019-11-05T02:48:03.782" v="1"/>
          <ac:graphicFrameMkLst>
            <pc:docMk/>
            <pc:sldMk cId="1665659617" sldId="283"/>
            <ac:graphicFrameMk id="7" creationId="{37CC0390-7383-4FCF-9ED3-D35B8A6DD2E1}"/>
          </ac:graphicFrameMkLst>
        </pc:graphicFrameChg>
      </pc:sldChg>
    </pc:docChg>
  </pc:docChgLst>
  <pc:docChgLst>
    <pc:chgData name="Jared Alves" userId="S::jalves13@umassd.edu::82b64f00-975a-4f15-aff8-727504a0b927" providerId="AD" clId="Web-{F4EB9E45-A04F-42E0-8001-C7813C95F790}"/>
    <pc:docChg chg="modSld">
      <pc:chgData name="Jared Alves" userId="S::jalves13@umassd.edu::82b64f00-975a-4f15-aff8-727504a0b927" providerId="AD" clId="Web-{F4EB9E45-A04F-42E0-8001-C7813C95F790}" dt="2019-10-29T19:14:23.360" v="1111"/>
      <pc:docMkLst>
        <pc:docMk/>
      </pc:docMkLst>
      <pc:sldChg chg="modSp">
        <pc:chgData name="Jared Alves" userId="S::jalves13@umassd.edu::82b64f00-975a-4f15-aff8-727504a0b927" providerId="AD" clId="Web-{F4EB9E45-A04F-42E0-8001-C7813C95F790}" dt="2019-10-29T19:10:21.781" v="841"/>
        <pc:sldMkLst>
          <pc:docMk/>
          <pc:sldMk cId="1685425567" sldId="279"/>
        </pc:sldMkLst>
        <pc:graphicFrameChg chg="mod modGraphic">
          <ac:chgData name="Jared Alves" userId="S::jalves13@umassd.edu::82b64f00-975a-4f15-aff8-727504a0b927" providerId="AD" clId="Web-{F4EB9E45-A04F-42E0-8001-C7813C95F790}" dt="2019-10-29T19:10:21.781" v="841"/>
          <ac:graphicFrameMkLst>
            <pc:docMk/>
            <pc:sldMk cId="1685425567" sldId="279"/>
            <ac:graphicFrameMk id="7" creationId="{C02A667C-2C82-4BED-9AD4-C5E8AB3B0F71}"/>
          </ac:graphicFrameMkLst>
        </pc:graphicFrameChg>
      </pc:sldChg>
      <pc:sldChg chg="modSp">
        <pc:chgData name="Jared Alves" userId="S::jalves13@umassd.edu::82b64f00-975a-4f15-aff8-727504a0b927" providerId="AD" clId="Web-{F4EB9E45-A04F-42E0-8001-C7813C95F790}" dt="2019-10-29T19:12:50.157" v="1103"/>
        <pc:sldMkLst>
          <pc:docMk/>
          <pc:sldMk cId="1665659617" sldId="283"/>
        </pc:sldMkLst>
        <pc:graphicFrameChg chg="mod modGraphic">
          <ac:chgData name="Jared Alves" userId="S::jalves13@umassd.edu::82b64f00-975a-4f15-aff8-727504a0b927" providerId="AD" clId="Web-{F4EB9E45-A04F-42E0-8001-C7813C95F790}" dt="2019-10-29T19:12:50.157" v="1103"/>
          <ac:graphicFrameMkLst>
            <pc:docMk/>
            <pc:sldMk cId="1665659617" sldId="283"/>
            <ac:graphicFrameMk id="7" creationId="{37CC0390-7383-4FCF-9ED3-D35B8A6DD2E1}"/>
          </ac:graphicFrameMkLst>
        </pc:graphicFrameChg>
      </pc:sldChg>
      <pc:sldChg chg="modSp">
        <pc:chgData name="Jared Alves" userId="S::jalves13@umassd.edu::82b64f00-975a-4f15-aff8-727504a0b927" providerId="AD" clId="Web-{F4EB9E45-A04F-42E0-8001-C7813C95F790}" dt="2019-10-29T19:14:23.360" v="1111"/>
        <pc:sldMkLst>
          <pc:docMk/>
          <pc:sldMk cId="3284003424" sldId="288"/>
        </pc:sldMkLst>
        <pc:graphicFrameChg chg="mod modGraphic">
          <ac:chgData name="Jared Alves" userId="S::jalves13@umassd.edu::82b64f00-975a-4f15-aff8-727504a0b927" providerId="AD" clId="Web-{F4EB9E45-A04F-42E0-8001-C7813C95F790}" dt="2019-10-29T19:14:23.360" v="1111"/>
          <ac:graphicFrameMkLst>
            <pc:docMk/>
            <pc:sldMk cId="3284003424" sldId="288"/>
            <ac:graphicFrameMk id="5" creationId="{6138C52C-F603-422B-8368-25BE74C3B0A6}"/>
          </ac:graphicFrameMkLst>
        </pc:graphicFrameChg>
      </pc:sldChg>
    </pc:docChg>
  </pc:docChgLst>
  <pc:docChgLst>
    <pc:chgData name="Michael J Benker" userId="S::mbenker@umassd.edu::22b70921-827e-490f-b077-ee132a4af0f9" providerId="AD" clId="Web-{07FFFBB7-FC1C-9C80-504E-6955FA832F01}"/>
    <pc:docChg chg="addSld modSld">
      <pc:chgData name="Michael J Benker" userId="S::mbenker@umassd.edu::22b70921-827e-490f-b077-ee132a4af0f9" providerId="AD" clId="Web-{07FFFBB7-FC1C-9C80-504E-6955FA832F01}" dt="2019-11-01T12:10:21.695" v="1732" actId="1076"/>
      <pc:docMkLst>
        <pc:docMk/>
      </pc:docMkLst>
      <pc:sldChg chg="modSp">
        <pc:chgData name="Michael J Benker" userId="S::mbenker@umassd.edu::22b70921-827e-490f-b077-ee132a4af0f9" providerId="AD" clId="Web-{07FFFBB7-FC1C-9C80-504E-6955FA832F01}" dt="2019-11-01T11:52:02.702" v="725" actId="20577"/>
        <pc:sldMkLst>
          <pc:docMk/>
          <pc:sldMk cId="758739842" sldId="268"/>
        </pc:sldMkLst>
        <pc:spChg chg="mod">
          <ac:chgData name="Michael J Benker" userId="S::mbenker@umassd.edu::22b70921-827e-490f-b077-ee132a4af0f9" providerId="AD" clId="Web-{07FFFBB7-FC1C-9C80-504E-6955FA832F01}" dt="2019-11-01T11:52:02.702" v="725" actId="20577"/>
          <ac:spMkLst>
            <pc:docMk/>
            <pc:sldMk cId="758739842" sldId="268"/>
            <ac:spMk id="3" creationId="{F19A3186-183A-4A04-816E-DC79599C0232}"/>
          </ac:spMkLst>
        </pc:spChg>
      </pc:sldChg>
      <pc:sldChg chg="modSp">
        <pc:chgData name="Michael J Benker" userId="S::mbenker@umassd.edu::22b70921-827e-490f-b077-ee132a4af0f9" providerId="AD" clId="Web-{07FFFBB7-FC1C-9C80-504E-6955FA832F01}" dt="2019-11-01T12:03:06.504" v="1625" actId="20577"/>
        <pc:sldMkLst>
          <pc:docMk/>
          <pc:sldMk cId="166200514" sldId="270"/>
        </pc:sldMkLst>
        <pc:spChg chg="mod">
          <ac:chgData name="Michael J Benker" userId="S::mbenker@umassd.edu::22b70921-827e-490f-b077-ee132a4af0f9" providerId="AD" clId="Web-{07FFFBB7-FC1C-9C80-504E-6955FA832F01}" dt="2019-11-01T12:03:06.504" v="1625" actId="20577"/>
          <ac:spMkLst>
            <pc:docMk/>
            <pc:sldMk cId="166200514" sldId="270"/>
            <ac:spMk id="3" creationId="{EAE8B268-65DD-47D8-8B63-67283A7E4D31}"/>
          </ac:spMkLst>
        </pc:spChg>
      </pc:sldChg>
      <pc:sldChg chg="modSp">
        <pc:chgData name="Michael J Benker" userId="S::mbenker@umassd.edu::22b70921-827e-490f-b077-ee132a4af0f9" providerId="AD" clId="Web-{07FFFBB7-FC1C-9C80-504E-6955FA832F01}" dt="2019-11-01T12:04:58.521" v="1640"/>
        <pc:sldMkLst>
          <pc:docMk/>
          <pc:sldMk cId="4213586329" sldId="272"/>
        </pc:sldMkLst>
        <pc:graphicFrameChg chg="mod modGraphic">
          <ac:chgData name="Michael J Benker" userId="S::mbenker@umassd.edu::22b70921-827e-490f-b077-ee132a4af0f9" providerId="AD" clId="Web-{07FFFBB7-FC1C-9C80-504E-6955FA832F01}" dt="2019-11-01T12:04:58.521" v="1640"/>
          <ac:graphicFrameMkLst>
            <pc:docMk/>
            <pc:sldMk cId="4213586329" sldId="272"/>
            <ac:graphicFrameMk id="4" creationId="{BD576944-8BF2-48C5-BD69-8155E97E6736}"/>
          </ac:graphicFrameMkLst>
        </pc:graphicFrameChg>
      </pc:sldChg>
      <pc:sldChg chg="modSp">
        <pc:chgData name="Michael J Benker" userId="S::mbenker@umassd.edu::22b70921-827e-490f-b077-ee132a4af0f9" providerId="AD" clId="Web-{07FFFBB7-FC1C-9C80-504E-6955FA832F01}" dt="2019-11-01T11:50:37.733" v="720"/>
        <pc:sldMkLst>
          <pc:docMk/>
          <pc:sldMk cId="780894102" sldId="273"/>
        </pc:sldMkLst>
        <pc:graphicFrameChg chg="mod modGraphic">
          <ac:chgData name="Michael J Benker" userId="S::mbenker@umassd.edu::22b70921-827e-490f-b077-ee132a4af0f9" providerId="AD" clId="Web-{07FFFBB7-FC1C-9C80-504E-6955FA832F01}" dt="2019-11-01T11:50:37.733" v="720"/>
          <ac:graphicFrameMkLst>
            <pc:docMk/>
            <pc:sldMk cId="780894102" sldId="273"/>
            <ac:graphicFrameMk id="4" creationId="{BD576944-8BF2-48C5-BD69-8155E97E6736}"/>
          </ac:graphicFrameMkLst>
        </pc:graphicFrameChg>
      </pc:sldChg>
      <pc:sldChg chg="modSp">
        <pc:chgData name="Michael J Benker" userId="S::mbenker@umassd.edu::22b70921-827e-490f-b077-ee132a4af0f9" providerId="AD" clId="Web-{07FFFBB7-FC1C-9C80-504E-6955FA832F01}" dt="2019-11-01T11:07:22.686" v="488"/>
        <pc:sldMkLst>
          <pc:docMk/>
          <pc:sldMk cId="1685425567" sldId="279"/>
        </pc:sldMkLst>
        <pc:graphicFrameChg chg="mod modGraphic">
          <ac:chgData name="Michael J Benker" userId="S::mbenker@umassd.edu::22b70921-827e-490f-b077-ee132a4af0f9" providerId="AD" clId="Web-{07FFFBB7-FC1C-9C80-504E-6955FA832F01}" dt="2019-11-01T11:07:22.686" v="488"/>
          <ac:graphicFrameMkLst>
            <pc:docMk/>
            <pc:sldMk cId="1685425567" sldId="279"/>
            <ac:graphicFrameMk id="7" creationId="{C02A667C-2C82-4BED-9AD4-C5E8AB3B0F71}"/>
          </ac:graphicFrameMkLst>
        </pc:graphicFrameChg>
      </pc:sldChg>
      <pc:sldChg chg="modSp">
        <pc:chgData name="Michael J Benker" userId="S::mbenker@umassd.edu::22b70921-827e-490f-b077-ee132a4af0f9" providerId="AD" clId="Web-{07FFFBB7-FC1C-9C80-504E-6955FA832F01}" dt="2019-11-01T12:10:21.695" v="1732" actId="1076"/>
        <pc:sldMkLst>
          <pc:docMk/>
          <pc:sldMk cId="2263938543" sldId="284"/>
        </pc:sldMkLst>
        <pc:spChg chg="mod">
          <ac:chgData name="Michael J Benker" userId="S::mbenker@umassd.edu::22b70921-827e-490f-b077-ee132a4af0f9" providerId="AD" clId="Web-{07FFFBB7-FC1C-9C80-504E-6955FA832F01}" dt="2019-11-01T12:09:51.898" v="1730" actId="14100"/>
          <ac:spMkLst>
            <pc:docMk/>
            <pc:sldMk cId="2263938543" sldId="284"/>
            <ac:spMk id="6" creationId="{DED8DF0B-DF06-40CD-8DFD-7F72CB10AE6E}"/>
          </ac:spMkLst>
        </pc:spChg>
        <pc:spChg chg="mod">
          <ac:chgData name="Michael J Benker" userId="S::mbenker@umassd.edu::22b70921-827e-490f-b077-ee132a4af0f9" providerId="AD" clId="Web-{07FFFBB7-FC1C-9C80-504E-6955FA832F01}" dt="2019-11-01T12:08:41.413" v="1719" actId="1076"/>
          <ac:spMkLst>
            <pc:docMk/>
            <pc:sldMk cId="2263938543" sldId="284"/>
            <ac:spMk id="7" creationId="{4F486A0B-1951-48C1-8B9E-D6EE992A8973}"/>
          </ac:spMkLst>
        </pc:spChg>
        <pc:spChg chg="mod">
          <ac:chgData name="Michael J Benker" userId="S::mbenker@umassd.edu::22b70921-827e-490f-b077-ee132a4af0f9" providerId="AD" clId="Web-{07FFFBB7-FC1C-9C80-504E-6955FA832F01}" dt="2019-11-01T12:08:37.053" v="1718" actId="1076"/>
          <ac:spMkLst>
            <pc:docMk/>
            <pc:sldMk cId="2263938543" sldId="284"/>
            <ac:spMk id="22" creationId="{A8625ACC-16CF-4F9A-A011-E54BAAF596EE}"/>
          </ac:spMkLst>
        </pc:spChg>
        <pc:picChg chg="mod">
          <ac:chgData name="Michael J Benker" userId="S::mbenker@umassd.edu::22b70921-827e-490f-b077-ee132a4af0f9" providerId="AD" clId="Web-{07FFFBB7-FC1C-9C80-504E-6955FA832F01}" dt="2019-11-01T12:10:21.695" v="1732" actId="1076"/>
          <ac:picMkLst>
            <pc:docMk/>
            <pc:sldMk cId="2263938543" sldId="284"/>
            <ac:picMk id="3" creationId="{8185A63D-97B6-4594-A665-D588C3063289}"/>
          </ac:picMkLst>
        </pc:picChg>
        <pc:picChg chg="mod">
          <ac:chgData name="Michael J Benker" userId="S::mbenker@umassd.edu::22b70921-827e-490f-b077-ee132a4af0f9" providerId="AD" clId="Web-{07FFFBB7-FC1C-9C80-504E-6955FA832F01}" dt="2019-11-01T12:10:19.945" v="1731" actId="1076"/>
          <ac:picMkLst>
            <pc:docMk/>
            <pc:sldMk cId="2263938543" sldId="284"/>
            <ac:picMk id="8" creationId="{D0988990-2F96-4DC7-95EB-9A7E75F06249}"/>
          </ac:picMkLst>
        </pc:picChg>
      </pc:sldChg>
      <pc:sldChg chg="modSp">
        <pc:chgData name="Michael J Benker" userId="S::mbenker@umassd.edu::22b70921-827e-490f-b077-ee132a4af0f9" providerId="AD" clId="Web-{07FFFBB7-FC1C-9C80-504E-6955FA832F01}" dt="2019-11-01T11:06:06.451" v="459"/>
        <pc:sldMkLst>
          <pc:docMk/>
          <pc:sldMk cId="3284003424" sldId="288"/>
        </pc:sldMkLst>
        <pc:graphicFrameChg chg="mod modGraphic">
          <ac:chgData name="Michael J Benker" userId="S::mbenker@umassd.edu::22b70921-827e-490f-b077-ee132a4af0f9" providerId="AD" clId="Web-{07FFFBB7-FC1C-9C80-504E-6955FA832F01}" dt="2019-11-01T11:06:06.451" v="459"/>
          <ac:graphicFrameMkLst>
            <pc:docMk/>
            <pc:sldMk cId="3284003424" sldId="288"/>
            <ac:graphicFrameMk id="5" creationId="{6138C52C-F603-422B-8368-25BE74C3B0A6}"/>
          </ac:graphicFrameMkLst>
        </pc:graphicFrameChg>
      </pc:sldChg>
      <pc:sldChg chg="addSp modSp new">
        <pc:chgData name="Michael J Benker" userId="S::mbenker@umassd.edu::22b70921-827e-490f-b077-ee132a4af0f9" providerId="AD" clId="Web-{07FFFBB7-FC1C-9C80-504E-6955FA832F01}" dt="2019-11-01T12:01:36.676" v="1614" actId="1076"/>
        <pc:sldMkLst>
          <pc:docMk/>
          <pc:sldMk cId="3248180797" sldId="290"/>
        </pc:sldMkLst>
        <pc:spChg chg="mod">
          <ac:chgData name="Michael J Benker" userId="S::mbenker@umassd.edu::22b70921-827e-490f-b077-ee132a4af0f9" providerId="AD" clId="Web-{07FFFBB7-FC1C-9C80-504E-6955FA832F01}" dt="2019-11-01T11:53:27.281" v="750" actId="20577"/>
          <ac:spMkLst>
            <pc:docMk/>
            <pc:sldMk cId="3248180797" sldId="290"/>
            <ac:spMk id="2" creationId="{75593179-1881-40C0-8190-0BA1E0E12B54}"/>
          </ac:spMkLst>
        </pc:spChg>
        <pc:spChg chg="mod">
          <ac:chgData name="Michael J Benker" userId="S::mbenker@umassd.edu::22b70921-827e-490f-b077-ee132a4af0f9" providerId="AD" clId="Web-{07FFFBB7-FC1C-9C80-504E-6955FA832F01}" dt="2019-11-01T11:59:54.378" v="1411" actId="20577"/>
          <ac:spMkLst>
            <pc:docMk/>
            <pc:sldMk cId="3248180797" sldId="290"/>
            <ac:spMk id="3" creationId="{3940A690-6E4D-4933-BEA5-637CA7BBD5DD}"/>
          </ac:spMkLst>
        </pc:spChg>
        <pc:spChg chg="add mod">
          <ac:chgData name="Michael J Benker" userId="S::mbenker@umassd.edu::22b70921-827e-490f-b077-ee132a4af0f9" providerId="AD" clId="Web-{07FFFBB7-FC1C-9C80-504E-6955FA832F01}" dt="2019-11-01T12:01:36.676" v="1614" actId="1076"/>
          <ac:spMkLst>
            <pc:docMk/>
            <pc:sldMk cId="3248180797" sldId="290"/>
            <ac:spMk id="4" creationId="{8588B454-8B4E-41D9-88B4-1CFC17A535B9}"/>
          </ac:spMkLst>
        </pc:spChg>
      </pc:sldChg>
    </pc:docChg>
  </pc:docChgLst>
  <pc:docChgLst>
    <pc:chgData name="Michael J Benker" userId="S::mbenker@umassd.edu::22b70921-827e-490f-b077-ee132a4af0f9" providerId="AD" clId="Web-{FC95B5C3-29F4-E815-1EF8-063FD5896394}"/>
    <pc:docChg chg="modSld modMainMaster">
      <pc:chgData name="Michael J Benker" userId="S::mbenker@umassd.edu::22b70921-827e-490f-b077-ee132a4af0f9" providerId="AD" clId="Web-{FC95B5C3-29F4-E815-1EF8-063FD5896394}" dt="2019-10-26T20:41:03.432" v="93"/>
      <pc:docMkLst>
        <pc:docMk/>
      </pc:docMkLst>
      <pc:sldChg chg="mod setBg">
        <pc:chgData name="Michael J Benker" userId="S::mbenker@umassd.edu::22b70921-827e-490f-b077-ee132a4af0f9" providerId="AD" clId="Web-{FC95B5C3-29F4-E815-1EF8-063FD5896394}" dt="2019-10-26T20:16:16.473" v="1"/>
        <pc:sldMkLst>
          <pc:docMk/>
          <pc:sldMk cId="1258566403" sldId="256"/>
        </pc:sldMkLst>
      </pc:sldChg>
      <pc:sldChg chg="mod">
        <pc:chgData name="Michael J Benker" userId="S::mbenker@umassd.edu::22b70921-827e-490f-b077-ee132a4af0f9" providerId="AD" clId="Web-{FC95B5C3-29F4-E815-1EF8-063FD5896394}" dt="2019-10-26T20:16:16.473" v="1"/>
        <pc:sldMkLst>
          <pc:docMk/>
          <pc:sldMk cId="758739842" sldId="268"/>
        </pc:sldMkLst>
      </pc:sldChg>
      <pc:sldChg chg="modSp mod">
        <pc:chgData name="Michael J Benker" userId="S::mbenker@umassd.edu::22b70921-827e-490f-b077-ee132a4af0f9" providerId="AD" clId="Web-{FC95B5C3-29F4-E815-1EF8-063FD5896394}" dt="2019-10-26T20:26:04.481" v="18" actId="20577"/>
        <pc:sldMkLst>
          <pc:docMk/>
          <pc:sldMk cId="1017541032" sldId="269"/>
        </pc:sldMkLst>
        <pc:spChg chg="mod">
          <ac:chgData name="Michael J Benker" userId="S::mbenker@umassd.edu::22b70921-827e-490f-b077-ee132a4af0f9" providerId="AD" clId="Web-{FC95B5C3-29F4-E815-1EF8-063FD5896394}" dt="2019-10-26T20:26:04.481" v="18" actId="20577"/>
          <ac:spMkLst>
            <pc:docMk/>
            <pc:sldMk cId="1017541032" sldId="269"/>
            <ac:spMk id="3" creationId="{770645D3-0EC9-4D22-903B-1A74600E5862}"/>
          </ac:spMkLst>
        </pc:spChg>
      </pc:sldChg>
      <pc:sldChg chg="modSp mod">
        <pc:chgData name="Michael J Benker" userId="S::mbenker@umassd.edu::22b70921-827e-490f-b077-ee132a4af0f9" providerId="AD" clId="Web-{FC95B5C3-29F4-E815-1EF8-063FD5896394}" dt="2019-10-26T20:17:22.005" v="7" actId="1076"/>
        <pc:sldMkLst>
          <pc:docMk/>
          <pc:sldMk cId="166200514" sldId="270"/>
        </pc:sldMkLst>
        <pc:spChg chg="mod">
          <ac:chgData name="Michael J Benker" userId="S::mbenker@umassd.edu::22b70921-827e-490f-b077-ee132a4af0f9" providerId="AD" clId="Web-{FC95B5C3-29F4-E815-1EF8-063FD5896394}" dt="2019-10-26T20:17:15.223" v="6" actId="14100"/>
          <ac:spMkLst>
            <pc:docMk/>
            <pc:sldMk cId="166200514" sldId="270"/>
            <ac:spMk id="3" creationId="{EAE8B268-65DD-47D8-8B63-67283A7E4D31}"/>
          </ac:spMkLst>
        </pc:spChg>
        <pc:picChg chg="mod">
          <ac:chgData name="Michael J Benker" userId="S::mbenker@umassd.edu::22b70921-827e-490f-b077-ee132a4af0f9" providerId="AD" clId="Web-{FC95B5C3-29F4-E815-1EF8-063FD5896394}" dt="2019-10-26T20:17:22.005" v="7" actId="1076"/>
          <ac:picMkLst>
            <pc:docMk/>
            <pc:sldMk cId="166200514" sldId="270"/>
            <ac:picMk id="6" creationId="{C1B6495E-2CEA-44F6-84F6-F8FADF3B3A7A}"/>
          </ac:picMkLst>
        </pc:picChg>
      </pc:sldChg>
      <pc:sldChg chg="mod">
        <pc:chgData name="Michael J Benker" userId="S::mbenker@umassd.edu::22b70921-827e-490f-b077-ee132a4af0f9" providerId="AD" clId="Web-{FC95B5C3-29F4-E815-1EF8-063FD5896394}" dt="2019-10-26T20:16:16.473" v="1"/>
        <pc:sldMkLst>
          <pc:docMk/>
          <pc:sldMk cId="313110741" sldId="271"/>
        </pc:sldMkLst>
      </pc:sldChg>
      <pc:sldChg chg="modSp mod">
        <pc:chgData name="Michael J Benker" userId="S::mbenker@umassd.edu::22b70921-827e-490f-b077-ee132a4af0f9" providerId="AD" clId="Web-{FC95B5C3-29F4-E815-1EF8-063FD5896394}" dt="2019-10-26T20:21:21.710" v="12" actId="20577"/>
        <pc:sldMkLst>
          <pc:docMk/>
          <pc:sldMk cId="4213586329" sldId="272"/>
        </pc:sldMkLst>
        <pc:spChg chg="mod">
          <ac:chgData name="Michael J Benker" userId="S::mbenker@umassd.edu::22b70921-827e-490f-b077-ee132a4af0f9" providerId="AD" clId="Web-{FC95B5C3-29F4-E815-1EF8-063FD5896394}" dt="2019-10-26T20:21:21.710" v="12" actId="20577"/>
          <ac:spMkLst>
            <pc:docMk/>
            <pc:sldMk cId="4213586329" sldId="272"/>
            <ac:spMk id="2" creationId="{A1BDCC3D-DA0A-4538-992C-1099666EBBD4}"/>
          </ac:spMkLst>
        </pc:spChg>
      </pc:sldChg>
      <pc:sldChg chg="mod">
        <pc:chgData name="Michael J Benker" userId="S::mbenker@umassd.edu::22b70921-827e-490f-b077-ee132a4af0f9" providerId="AD" clId="Web-{FC95B5C3-29F4-E815-1EF8-063FD5896394}" dt="2019-10-26T20:16:16.473" v="1"/>
        <pc:sldMkLst>
          <pc:docMk/>
          <pc:sldMk cId="780894102" sldId="273"/>
        </pc:sldMkLst>
      </pc:sldChg>
      <pc:sldChg chg="modSp mod">
        <pc:chgData name="Michael J Benker" userId="S::mbenker@umassd.edu::22b70921-827e-490f-b077-ee132a4af0f9" providerId="AD" clId="Web-{FC95B5C3-29F4-E815-1EF8-063FD5896394}" dt="2019-10-26T20:21:27.023" v="15" actId="20577"/>
        <pc:sldMkLst>
          <pc:docMk/>
          <pc:sldMk cId="2435716379" sldId="274"/>
        </pc:sldMkLst>
        <pc:spChg chg="mod">
          <ac:chgData name="Michael J Benker" userId="S::mbenker@umassd.edu::22b70921-827e-490f-b077-ee132a4af0f9" providerId="AD" clId="Web-{FC95B5C3-29F4-E815-1EF8-063FD5896394}" dt="2019-10-26T20:21:27.023" v="15" actId="20577"/>
          <ac:spMkLst>
            <pc:docMk/>
            <pc:sldMk cId="2435716379" sldId="274"/>
            <ac:spMk id="2" creationId="{A1BDCC3D-DA0A-4538-992C-1099666EBBD4}"/>
          </ac:spMkLst>
        </pc:spChg>
      </pc:sldChg>
      <pc:sldChg chg="mod">
        <pc:chgData name="Michael J Benker" userId="S::mbenker@umassd.edu::22b70921-827e-490f-b077-ee132a4af0f9" providerId="AD" clId="Web-{FC95B5C3-29F4-E815-1EF8-063FD5896394}" dt="2019-10-26T20:16:16.473" v="1"/>
        <pc:sldMkLst>
          <pc:docMk/>
          <pc:sldMk cId="2137292138" sldId="276"/>
        </pc:sldMkLst>
      </pc:sldChg>
      <pc:sldChg chg="mod">
        <pc:chgData name="Michael J Benker" userId="S::mbenker@umassd.edu::22b70921-827e-490f-b077-ee132a4af0f9" providerId="AD" clId="Web-{FC95B5C3-29F4-E815-1EF8-063FD5896394}" dt="2019-10-26T20:16:16.473" v="1"/>
        <pc:sldMkLst>
          <pc:docMk/>
          <pc:sldMk cId="4157839488" sldId="277"/>
        </pc:sldMkLst>
      </pc:sldChg>
      <pc:sldChg chg="modSp mod">
        <pc:chgData name="Michael J Benker" userId="S::mbenker@umassd.edu::22b70921-827e-490f-b077-ee132a4af0f9" providerId="AD" clId="Web-{FC95B5C3-29F4-E815-1EF8-063FD5896394}" dt="2019-10-26T20:18:31.693" v="8" actId="20577"/>
        <pc:sldMkLst>
          <pc:docMk/>
          <pc:sldMk cId="3810470302" sldId="278"/>
        </pc:sldMkLst>
        <pc:spChg chg="mod">
          <ac:chgData name="Michael J Benker" userId="S::mbenker@umassd.edu::22b70921-827e-490f-b077-ee132a4af0f9" providerId="AD" clId="Web-{FC95B5C3-29F4-E815-1EF8-063FD5896394}" dt="2019-10-26T20:18:31.693" v="8" actId="20577"/>
          <ac:spMkLst>
            <pc:docMk/>
            <pc:sldMk cId="3810470302" sldId="278"/>
            <ac:spMk id="2" creationId="{A1BDCC3D-DA0A-4538-992C-1099666EBBD4}"/>
          </ac:spMkLst>
        </pc:spChg>
      </pc:sldChg>
      <pc:sldChg chg="mod">
        <pc:chgData name="Michael J Benker" userId="S::mbenker@umassd.edu::22b70921-827e-490f-b077-ee132a4af0f9" providerId="AD" clId="Web-{FC95B5C3-29F4-E815-1EF8-063FD5896394}" dt="2019-10-26T20:16:16.473" v="1"/>
        <pc:sldMkLst>
          <pc:docMk/>
          <pc:sldMk cId="1685425567" sldId="279"/>
        </pc:sldMkLst>
      </pc:sldChg>
      <pc:sldChg chg="modSp mod">
        <pc:chgData name="Michael J Benker" userId="S::mbenker@umassd.edu::22b70921-827e-490f-b077-ee132a4af0f9" providerId="AD" clId="Web-{FC95B5C3-29F4-E815-1EF8-063FD5896394}" dt="2019-10-26T20:39:34.274" v="21"/>
        <pc:sldMkLst>
          <pc:docMk/>
          <pc:sldMk cId="3816839067" sldId="280"/>
        </pc:sldMkLst>
        <pc:picChg chg="ord">
          <ac:chgData name="Michael J Benker" userId="S::mbenker@umassd.edu::22b70921-827e-490f-b077-ee132a4af0f9" providerId="AD" clId="Web-{FC95B5C3-29F4-E815-1EF8-063FD5896394}" dt="2019-10-26T20:39:34.274" v="21"/>
          <ac:picMkLst>
            <pc:docMk/>
            <pc:sldMk cId="3816839067" sldId="280"/>
            <ac:picMk id="8" creationId="{475C575A-6C9A-4361-91AC-C2B497B2AF2D}"/>
          </ac:picMkLst>
        </pc:picChg>
        <pc:picChg chg="mod">
          <ac:chgData name="Michael J Benker" userId="S::mbenker@umassd.edu::22b70921-827e-490f-b077-ee132a4af0f9" providerId="AD" clId="Web-{FC95B5C3-29F4-E815-1EF8-063FD5896394}" dt="2019-10-26T20:28:54.868" v="20" actId="1076"/>
          <ac:picMkLst>
            <pc:docMk/>
            <pc:sldMk cId="3816839067" sldId="280"/>
            <ac:picMk id="13" creationId="{E916E016-A4B0-4E92-B462-4C624331E2A7}"/>
          </ac:picMkLst>
        </pc:picChg>
      </pc:sldChg>
      <pc:sldChg chg="modSp mod">
        <pc:chgData name="Michael J Benker" userId="S::mbenker@umassd.edu::22b70921-827e-490f-b077-ee132a4af0f9" providerId="AD" clId="Web-{FC95B5C3-29F4-E815-1EF8-063FD5896394}" dt="2019-10-26T20:27:49.804" v="19" actId="1076"/>
        <pc:sldMkLst>
          <pc:docMk/>
          <pc:sldMk cId="3699564999" sldId="281"/>
        </pc:sldMkLst>
        <pc:spChg chg="mod">
          <ac:chgData name="Michael J Benker" userId="S::mbenker@umassd.edu::22b70921-827e-490f-b077-ee132a4af0f9" providerId="AD" clId="Web-{FC95B5C3-29F4-E815-1EF8-063FD5896394}" dt="2019-10-26T20:27:49.804" v="19" actId="1076"/>
          <ac:spMkLst>
            <pc:docMk/>
            <pc:sldMk cId="3699564999" sldId="281"/>
            <ac:spMk id="3" creationId="{281C0F83-3D0E-4DE8-B185-8CEB4EBB27EB}"/>
          </ac:spMkLst>
        </pc:spChg>
        <pc:spChg chg="mod">
          <ac:chgData name="Michael J Benker" userId="S::mbenker@umassd.edu::22b70921-827e-490f-b077-ee132a4af0f9" providerId="AD" clId="Web-{FC95B5C3-29F4-E815-1EF8-063FD5896394}" dt="2019-10-26T20:20:05.585" v="11" actId="14100"/>
          <ac:spMkLst>
            <pc:docMk/>
            <pc:sldMk cId="3699564999" sldId="281"/>
            <ac:spMk id="10" creationId="{D676768A-B783-4A13-B784-DE642A986F73}"/>
          </ac:spMkLst>
        </pc:spChg>
      </pc:sldChg>
      <pc:sldChg chg="mod">
        <pc:chgData name="Michael J Benker" userId="S::mbenker@umassd.edu::22b70921-827e-490f-b077-ee132a4af0f9" providerId="AD" clId="Web-{FC95B5C3-29F4-E815-1EF8-063FD5896394}" dt="2019-10-26T20:16:16.473" v="1"/>
        <pc:sldMkLst>
          <pc:docMk/>
          <pc:sldMk cId="2150941305" sldId="282"/>
        </pc:sldMkLst>
      </pc:sldChg>
      <pc:sldChg chg="modSp">
        <pc:chgData name="Michael J Benker" userId="S::mbenker@umassd.edu::22b70921-827e-490f-b077-ee132a4af0f9" providerId="AD" clId="Web-{FC95B5C3-29F4-E815-1EF8-063FD5896394}" dt="2019-10-26T20:41:03.432" v="93"/>
        <pc:sldMkLst>
          <pc:docMk/>
          <pc:sldMk cId="1665659617" sldId="283"/>
        </pc:sldMkLst>
        <pc:graphicFrameChg chg="mod modGraphic">
          <ac:chgData name="Michael J Benker" userId="S::mbenker@umassd.edu::22b70921-827e-490f-b077-ee132a4af0f9" providerId="AD" clId="Web-{FC95B5C3-29F4-E815-1EF8-063FD5896394}" dt="2019-10-26T20:41:03.432" v="93"/>
          <ac:graphicFrameMkLst>
            <pc:docMk/>
            <pc:sldMk cId="1665659617" sldId="283"/>
            <ac:graphicFrameMk id="7" creationId="{37CC0390-7383-4FCF-9ED3-D35B8A6DD2E1}"/>
          </ac:graphicFrameMkLst>
        </pc:graphicFrameChg>
      </pc:sldChg>
      <pc:sldMasterChg chg="mod setBg modSldLayout">
        <pc:chgData name="Michael J Benker" userId="S::mbenker@umassd.edu::22b70921-827e-490f-b077-ee132a4af0f9" providerId="AD" clId="Web-{FC95B5C3-29F4-E815-1EF8-063FD5896394}" dt="2019-10-26T20:16:16.473" v="1"/>
        <pc:sldMasterMkLst>
          <pc:docMk/>
          <pc:sldMasterMk cId="1007513279" sldId="2147483687"/>
        </pc:sldMasterMkLst>
        <pc:sldLayoutChg chg="mod setBg setFolMasterObjs">
          <pc:chgData name="Michael J Benker" userId="S::mbenker@umassd.edu::22b70921-827e-490f-b077-ee132a4af0f9" providerId="AD" clId="Web-{FC95B5C3-29F4-E815-1EF8-063FD5896394}" dt="2019-10-26T20:16:16.473" v="1"/>
          <pc:sldLayoutMkLst>
            <pc:docMk/>
            <pc:sldMasterMk cId="1007513279" sldId="2147483687"/>
            <pc:sldLayoutMk cId="12860456" sldId="2147483688"/>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1831579971" sldId="2147483689"/>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903306665" sldId="2147483690"/>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587376067" sldId="2147483691"/>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1874469387" sldId="2147483692"/>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496527127" sldId="2147483693"/>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884835030" sldId="2147483694"/>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118466992" sldId="2147483695"/>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3866916557" sldId="2147483696"/>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859531999" sldId="2147483697"/>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375234588" sldId="2147483698"/>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70912561" sldId="2147483699"/>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4242448635" sldId="2147483700"/>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4138555478" sldId="2147483701"/>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2714036452" sldId="2147483702"/>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3539857599" sldId="2147483703"/>
          </pc:sldLayoutMkLst>
        </pc:sldLayoutChg>
        <pc:sldLayoutChg chg="mod setBg">
          <pc:chgData name="Michael J Benker" userId="S::mbenker@umassd.edu::22b70921-827e-490f-b077-ee132a4af0f9" providerId="AD" clId="Web-{FC95B5C3-29F4-E815-1EF8-063FD5896394}" dt="2019-10-26T20:16:16.473" v="1"/>
          <pc:sldLayoutMkLst>
            <pc:docMk/>
            <pc:sldMasterMk cId="1007513279" sldId="2147483687"/>
            <pc:sldLayoutMk cId="525367983" sldId="2147483704"/>
          </pc:sldLayoutMkLst>
        </pc:sldLayoutChg>
      </pc:sldMasterChg>
    </pc:docChg>
  </pc:docChgLst>
  <pc:docChgLst>
    <pc:chgData name="Michael J Benker" userId="S::mbenker@umassd.edu::22b70921-827e-490f-b077-ee132a4af0f9" providerId="AD" clId="Web-{C9A1487A-576E-9139-B5F4-303EA9566627}"/>
    <pc:docChg chg="addSld delSld modSld">
      <pc:chgData name="Michael J Benker" userId="S::mbenker@umassd.edu::22b70921-827e-490f-b077-ee132a4af0f9" providerId="AD" clId="Web-{C9A1487A-576E-9139-B5F4-303EA9566627}" dt="2019-10-01T00:53:22.588" v="2404"/>
      <pc:docMkLst>
        <pc:docMk/>
      </pc:docMkLst>
      <pc:sldChg chg="modSp">
        <pc:chgData name="Michael J Benker" userId="S::mbenker@umassd.edu::22b70921-827e-490f-b077-ee132a4af0f9" providerId="AD" clId="Web-{C9A1487A-576E-9139-B5F4-303EA9566627}" dt="2019-10-01T00:09:05.641" v="470" actId="14100"/>
        <pc:sldMkLst>
          <pc:docMk/>
          <pc:sldMk cId="1258566403" sldId="256"/>
        </pc:sldMkLst>
        <pc:spChg chg="mod">
          <ac:chgData name="Michael J Benker" userId="S::mbenker@umassd.edu::22b70921-827e-490f-b077-ee132a4af0f9" providerId="AD" clId="Web-{C9A1487A-576E-9139-B5F4-303EA9566627}" dt="2019-10-01T00:09:05.641" v="470" actId="14100"/>
          <ac:spMkLst>
            <pc:docMk/>
            <pc:sldMk cId="1258566403" sldId="256"/>
            <ac:spMk id="3" creationId="{05CDAE3F-4D79-478D-B672-D40153FA4944}"/>
          </ac:spMkLst>
        </pc:spChg>
      </pc:sldChg>
    </pc:docChg>
  </pc:docChgLst>
  <pc:docChgLst>
    <pc:chgData name="Ryan A Dumont" userId="S::rdumont1@umassd.edu::c40b7864-8231-4a10-a856-4a4279dfedb3" providerId="AD" clId="Web-{C5F44649-8752-4293-9C29-3BB9D5AABEDC}"/>
    <pc:docChg chg="modSld">
      <pc:chgData name="Ryan A Dumont" userId="S::rdumont1@umassd.edu::c40b7864-8231-4a10-a856-4a4279dfedb3" providerId="AD" clId="Web-{C5F44649-8752-4293-9C29-3BB9D5AABEDC}" dt="2019-10-24T00:48:45.443" v="10"/>
      <pc:docMkLst>
        <pc:docMk/>
      </pc:docMkLst>
      <pc:sldChg chg="modSp">
        <pc:chgData name="Ryan A Dumont" userId="S::rdumont1@umassd.edu::c40b7864-8231-4a10-a856-4a4279dfedb3" providerId="AD" clId="Web-{C5F44649-8752-4293-9C29-3BB9D5AABEDC}" dt="2019-10-23T23:53:10.173" v="2" actId="20577"/>
        <pc:sldMkLst>
          <pc:docMk/>
          <pc:sldMk cId="1258566403" sldId="256"/>
        </pc:sldMkLst>
        <pc:spChg chg="mod">
          <ac:chgData name="Ryan A Dumont" userId="S::rdumont1@umassd.edu::c40b7864-8231-4a10-a856-4a4279dfedb3" providerId="AD" clId="Web-{C5F44649-8752-4293-9C29-3BB9D5AABEDC}" dt="2019-10-23T23:53:10.173" v="2" actId="20577"/>
          <ac:spMkLst>
            <pc:docMk/>
            <pc:sldMk cId="1258566403" sldId="256"/>
            <ac:spMk id="2" creationId="{047F515F-D402-4F8C-8679-401FF818D078}"/>
          </ac:spMkLst>
        </pc:spChg>
      </pc:sldChg>
      <pc:sldChg chg="addSp modSp">
        <pc:chgData name="Ryan A Dumont" userId="S::rdumont1@umassd.edu::c40b7864-8231-4a10-a856-4a4279dfedb3" providerId="AD" clId="Web-{C5F44649-8752-4293-9C29-3BB9D5AABEDC}" dt="2019-10-24T00:48:45.443" v="10"/>
        <pc:sldMkLst>
          <pc:docMk/>
          <pc:sldMk cId="3699564999" sldId="281"/>
        </pc:sldMkLst>
        <pc:picChg chg="add mod modCrop">
          <ac:chgData name="Ryan A Dumont" userId="S::rdumont1@umassd.edu::c40b7864-8231-4a10-a856-4a4279dfedb3" providerId="AD" clId="Web-{C5F44649-8752-4293-9C29-3BB9D5AABEDC}" dt="2019-10-24T00:48:45.443" v="10"/>
          <ac:picMkLst>
            <pc:docMk/>
            <pc:sldMk cId="3699564999" sldId="281"/>
            <ac:picMk id="2" creationId="{FC36AA50-5502-4145-97D2-993B467FB996}"/>
          </ac:picMkLst>
        </pc:picChg>
      </pc:sldChg>
    </pc:docChg>
  </pc:docChgLst>
  <pc:docChgLst>
    <pc:chgData name="Jared Alves" userId="S::jalves13@umassd.edu::82b64f00-975a-4f15-aff8-727504a0b927" providerId="AD" clId="Web-{63CE34F2-C79F-9667-BF0F-D2C043A8B92D}"/>
    <pc:docChg chg="addSld modSld">
      <pc:chgData name="Jared Alves" userId="S::jalves13@umassd.edu::82b64f00-975a-4f15-aff8-727504a0b927" providerId="AD" clId="Web-{63CE34F2-C79F-9667-BF0F-D2C043A8B92D}" dt="2019-10-16T16:56:23.194" v="22" actId="20577"/>
      <pc:docMkLst>
        <pc:docMk/>
      </pc:docMkLst>
      <pc:sldChg chg="addSp modSp">
        <pc:chgData name="Jared Alves" userId="S::jalves13@umassd.edu::82b64f00-975a-4f15-aff8-727504a0b927" providerId="AD" clId="Web-{63CE34F2-C79F-9667-BF0F-D2C043A8B92D}" dt="2019-10-16T16:40:01.972" v="4" actId="1076"/>
        <pc:sldMkLst>
          <pc:docMk/>
          <pc:sldMk cId="4213586329" sldId="272"/>
        </pc:sldMkLst>
        <pc:picChg chg="add mod">
          <ac:chgData name="Jared Alves" userId="S::jalves13@umassd.edu::82b64f00-975a-4f15-aff8-727504a0b927" providerId="AD" clId="Web-{63CE34F2-C79F-9667-BF0F-D2C043A8B92D}" dt="2019-10-16T16:40:01.972" v="4" actId="1076"/>
          <ac:picMkLst>
            <pc:docMk/>
            <pc:sldMk cId="4213586329" sldId="272"/>
            <ac:picMk id="3" creationId="{ED0F3B75-5BEC-412C-A562-FEFAEFE285E7}"/>
          </ac:picMkLst>
        </pc:picChg>
      </pc:sldChg>
      <pc:sldChg chg="modSp new">
        <pc:chgData name="Jared Alves" userId="S::jalves13@umassd.edu::82b64f00-975a-4f15-aff8-727504a0b927" providerId="AD" clId="Web-{63CE34F2-C79F-9667-BF0F-D2C043A8B92D}" dt="2019-10-16T16:56:20.819" v="20" actId="20577"/>
        <pc:sldMkLst>
          <pc:docMk/>
          <pc:sldMk cId="2749899129" sldId="275"/>
        </pc:sldMkLst>
        <pc:spChg chg="mod">
          <ac:chgData name="Jared Alves" userId="S::jalves13@umassd.edu::82b64f00-975a-4f15-aff8-727504a0b927" providerId="AD" clId="Web-{63CE34F2-C79F-9667-BF0F-D2C043A8B92D}" dt="2019-10-16T16:56:20.819" v="20" actId="20577"/>
          <ac:spMkLst>
            <pc:docMk/>
            <pc:sldMk cId="2749899129" sldId="275"/>
            <ac:spMk id="2" creationId="{4F267A7C-DDE7-493C-95FE-D9D7E6181079}"/>
          </ac:spMkLst>
        </pc:spChg>
      </pc:sldChg>
    </pc:docChg>
  </pc:docChgLst>
  <pc:docChgLst>
    <pc:chgData name="Michael J Benker" userId="S::mbenker@umassd.edu::22b70921-827e-490f-b077-ee132a4af0f9" providerId="AD" clId="Web-{AABB8504-194A-77C2-D77C-89D9AB28094D}"/>
    <pc:docChg chg="modSld">
      <pc:chgData name="Michael J Benker" userId="S::mbenker@umassd.edu::22b70921-827e-490f-b077-ee132a4af0f9" providerId="AD" clId="Web-{AABB8504-194A-77C2-D77C-89D9AB28094D}" dt="2019-11-02T12:56:20.138" v="1" actId="20577"/>
      <pc:docMkLst>
        <pc:docMk/>
      </pc:docMkLst>
      <pc:sldChg chg="modSp">
        <pc:chgData name="Michael J Benker" userId="S::mbenker@umassd.edu::22b70921-827e-490f-b077-ee132a4af0f9" providerId="AD" clId="Web-{AABB8504-194A-77C2-D77C-89D9AB28094D}" dt="2019-11-02T12:56:20.138" v="1" actId="20577"/>
        <pc:sldMkLst>
          <pc:docMk/>
          <pc:sldMk cId="4157839488" sldId="277"/>
        </pc:sldMkLst>
        <pc:spChg chg="mod">
          <ac:chgData name="Michael J Benker" userId="S::mbenker@umassd.edu::22b70921-827e-490f-b077-ee132a4af0f9" providerId="AD" clId="Web-{AABB8504-194A-77C2-D77C-89D9AB28094D}" dt="2019-11-02T12:56:20.138" v="1" actId="20577"/>
          <ac:spMkLst>
            <pc:docMk/>
            <pc:sldMk cId="4157839488" sldId="277"/>
            <ac:spMk id="3" creationId="{DEF53CE8-6668-4150-A314-4C824CF7B1E3}"/>
          </ac:spMkLst>
        </pc:spChg>
      </pc:sldChg>
    </pc:docChg>
  </pc:docChgLst>
  <pc:docChgLst>
    <pc:chgData name="Michael J Benker" userId="S::mbenker@umassd.edu::22b70921-827e-490f-b077-ee132a4af0f9" providerId="AD" clId="Web-{47D4702E-C051-A179-F918-CA80A8F29733}"/>
    <pc:docChg chg="modSld">
      <pc:chgData name="Michael J Benker" userId="S::mbenker@umassd.edu::22b70921-827e-490f-b077-ee132a4af0f9" providerId="AD" clId="Web-{47D4702E-C051-A179-F918-CA80A8F29733}" dt="2019-10-27T22:39:03.146" v="5"/>
      <pc:docMkLst>
        <pc:docMk/>
      </pc:docMkLst>
      <pc:sldChg chg="modSp">
        <pc:chgData name="Michael J Benker" userId="S::mbenker@umassd.edu::22b70921-827e-490f-b077-ee132a4af0f9" providerId="AD" clId="Web-{47D4702E-C051-A179-F918-CA80A8F29733}" dt="2019-10-27T22:39:03.146" v="5"/>
        <pc:sldMkLst>
          <pc:docMk/>
          <pc:sldMk cId="780894102" sldId="273"/>
        </pc:sldMkLst>
        <pc:graphicFrameChg chg="modGraphic">
          <ac:chgData name="Michael J Benker" userId="S::mbenker@umassd.edu::22b70921-827e-490f-b077-ee132a4af0f9" providerId="AD" clId="Web-{47D4702E-C051-A179-F918-CA80A8F29733}" dt="2019-10-27T22:39:03.146" v="5"/>
          <ac:graphicFrameMkLst>
            <pc:docMk/>
            <pc:sldMk cId="780894102" sldId="273"/>
            <ac:graphicFrameMk id="4" creationId="{BD576944-8BF2-48C5-BD69-8155E97E6736}"/>
          </ac:graphicFrameMkLst>
        </pc:graphicFrameChg>
      </pc:sldChg>
    </pc:docChg>
  </pc:docChgLst>
  <pc:docChgLst>
    <pc:chgData name="Jared Alves" userId="S::jalves13@umassd.edu::82b64f00-975a-4f15-aff8-727504a0b927" providerId="AD" clId="Web-{8E0BDC61-9B4A-2B90-5834-BCE273A2D4CE}"/>
    <pc:docChg chg="modSld">
      <pc:chgData name="Jared Alves" userId="S::jalves13@umassd.edu::82b64f00-975a-4f15-aff8-727504a0b927" providerId="AD" clId="Web-{8E0BDC61-9B4A-2B90-5834-BCE273A2D4CE}" dt="2019-10-29T15:25:29.848" v="186"/>
      <pc:docMkLst>
        <pc:docMk/>
      </pc:docMkLst>
      <pc:sldChg chg="modSp">
        <pc:chgData name="Jared Alves" userId="S::jalves13@umassd.edu::82b64f00-975a-4f15-aff8-727504a0b927" providerId="AD" clId="Web-{8E0BDC61-9B4A-2B90-5834-BCE273A2D4CE}" dt="2019-10-29T15:25:29.848" v="186"/>
        <pc:sldMkLst>
          <pc:docMk/>
          <pc:sldMk cId="1665659617" sldId="283"/>
        </pc:sldMkLst>
        <pc:graphicFrameChg chg="mod modGraphic">
          <ac:chgData name="Jared Alves" userId="S::jalves13@umassd.edu::82b64f00-975a-4f15-aff8-727504a0b927" providerId="AD" clId="Web-{8E0BDC61-9B4A-2B90-5834-BCE273A2D4CE}" dt="2019-10-29T15:25:29.848" v="186"/>
          <ac:graphicFrameMkLst>
            <pc:docMk/>
            <pc:sldMk cId="1665659617" sldId="283"/>
            <ac:graphicFrameMk id="7" creationId="{37CC0390-7383-4FCF-9ED3-D35B8A6DD2E1}"/>
          </ac:graphicFrameMkLst>
        </pc:graphicFrameChg>
      </pc:sldChg>
    </pc:docChg>
  </pc:docChgLst>
  <pc:docChgLst>
    <pc:chgData name="Jared Alves" userId="S::jalves13@umassd.edu::82b64f00-975a-4f15-aff8-727504a0b927" providerId="AD" clId="Web-{9D1161EE-BC4A-9D96-0494-899A2417A3BF}"/>
    <pc:docChg chg="modSld">
      <pc:chgData name="Jared Alves" userId="S::jalves13@umassd.edu::82b64f00-975a-4f15-aff8-727504a0b927" providerId="AD" clId="Web-{9D1161EE-BC4A-9D96-0494-899A2417A3BF}" dt="2019-11-05T03:40:42.698" v="58" actId="20577"/>
      <pc:docMkLst>
        <pc:docMk/>
      </pc:docMkLst>
      <pc:sldChg chg="modSp">
        <pc:chgData name="Jared Alves" userId="S::jalves13@umassd.edu::82b64f00-975a-4f15-aff8-727504a0b927" providerId="AD" clId="Web-{9D1161EE-BC4A-9D96-0494-899A2417A3BF}" dt="2019-11-05T03:40:42.698" v="57" actId="20577"/>
        <pc:sldMkLst>
          <pc:docMk/>
          <pc:sldMk cId="758739842" sldId="268"/>
        </pc:sldMkLst>
        <pc:spChg chg="mod">
          <ac:chgData name="Jared Alves" userId="S::jalves13@umassd.edu::82b64f00-975a-4f15-aff8-727504a0b927" providerId="AD" clId="Web-{9D1161EE-BC4A-9D96-0494-899A2417A3BF}" dt="2019-11-05T03:40:42.698" v="57" actId="20577"/>
          <ac:spMkLst>
            <pc:docMk/>
            <pc:sldMk cId="758739842" sldId="268"/>
            <ac:spMk id="3" creationId="{F19A3186-183A-4A04-816E-DC79599C0232}"/>
          </ac:spMkLst>
        </pc:spChg>
      </pc:sldChg>
      <pc:sldChg chg="modSp">
        <pc:chgData name="Jared Alves" userId="S::jalves13@umassd.edu::82b64f00-975a-4f15-aff8-727504a0b927" providerId="AD" clId="Web-{9D1161EE-BC4A-9D96-0494-899A2417A3BF}" dt="2019-11-05T03:28:58.269" v="12" actId="1076"/>
        <pc:sldMkLst>
          <pc:docMk/>
          <pc:sldMk cId="1665659617" sldId="283"/>
        </pc:sldMkLst>
        <pc:spChg chg="mod">
          <ac:chgData name="Jared Alves" userId="S::jalves13@umassd.edu::82b64f00-975a-4f15-aff8-727504a0b927" providerId="AD" clId="Web-{9D1161EE-BC4A-9D96-0494-899A2417A3BF}" dt="2019-11-05T03:28:58.269" v="12" actId="1076"/>
          <ac:spMkLst>
            <pc:docMk/>
            <pc:sldMk cId="1665659617" sldId="283"/>
            <ac:spMk id="2" creationId="{92AF2CAF-3E8A-47BA-802E-4CC1E5A36235}"/>
          </ac:spMkLst>
        </pc:spChg>
        <pc:graphicFrameChg chg="mod modGraphic">
          <ac:chgData name="Jared Alves" userId="S::jalves13@umassd.edu::82b64f00-975a-4f15-aff8-727504a0b927" providerId="AD" clId="Web-{9D1161EE-BC4A-9D96-0494-899A2417A3BF}" dt="2019-11-05T03:28:57.113" v="11"/>
          <ac:graphicFrameMkLst>
            <pc:docMk/>
            <pc:sldMk cId="1665659617" sldId="283"/>
            <ac:graphicFrameMk id="7" creationId="{37CC0390-7383-4FCF-9ED3-D35B8A6DD2E1}"/>
          </ac:graphicFrameMkLst>
        </pc:graphicFrameChg>
      </pc:sldChg>
    </pc:docChg>
  </pc:docChgLst>
  <pc:docChgLst>
    <pc:chgData name="Drew A Martins" userId="S::dmartins5@umassd.edu::f68bd026-7c8e-4a25-bf85-9fb888b699ae" providerId="AD" clId="Web-{E8D2CCC3-5DB0-34CC-1ADD-06AA5ADDD69C}"/>
    <pc:docChg chg="modSld addMainMaster delMainMaster">
      <pc:chgData name="Drew A Martins" userId="S::dmartins5@umassd.edu::f68bd026-7c8e-4a25-bf85-9fb888b699ae" providerId="AD" clId="Web-{E8D2CCC3-5DB0-34CC-1ADD-06AA5ADDD69C}" dt="2019-10-21T20:56:22.531" v="47"/>
      <pc:docMkLst>
        <pc:docMk/>
      </pc:docMkLst>
      <pc:sldChg chg="addSp delSp modSp mod setBg modClrScheme setClrOvrMap delDesignElem chgLayout">
        <pc:chgData name="Drew A Martins" userId="S::dmartins5@umassd.edu::f68bd026-7c8e-4a25-bf85-9fb888b699ae" providerId="AD" clId="Web-{E8D2CCC3-5DB0-34CC-1ADD-06AA5ADDD69C}" dt="2019-10-21T20:56:22.531" v="47"/>
        <pc:sldMkLst>
          <pc:docMk/>
          <pc:sldMk cId="1258566403" sldId="256"/>
        </pc:sldMkLst>
        <pc:spChg chg="mod ord">
          <ac:chgData name="Drew A Martins" userId="S::dmartins5@umassd.edu::f68bd026-7c8e-4a25-bf85-9fb888b699ae" providerId="AD" clId="Web-{E8D2CCC3-5DB0-34CC-1ADD-06AA5ADDD69C}" dt="2019-10-21T20:56:22.531" v="47"/>
          <ac:spMkLst>
            <pc:docMk/>
            <pc:sldMk cId="1258566403" sldId="256"/>
            <ac:spMk id="2" creationId="{047F515F-D402-4F8C-8679-401FF818D078}"/>
          </ac:spMkLst>
        </pc:spChg>
        <pc:spChg chg="mod ord">
          <ac:chgData name="Drew A Martins" userId="S::dmartins5@umassd.edu::f68bd026-7c8e-4a25-bf85-9fb888b699ae" providerId="AD" clId="Web-{E8D2CCC3-5DB0-34CC-1ADD-06AA5ADDD69C}" dt="2019-10-21T20:56:22.514" v="46"/>
          <ac:spMkLst>
            <pc:docMk/>
            <pc:sldMk cId="1258566403" sldId="256"/>
            <ac:spMk id="3" creationId="{05CDAE3F-4D79-478D-B672-D40153FA4944}"/>
          </ac:spMkLst>
        </pc:spChg>
        <pc:spChg chg="add del">
          <ac:chgData name="Drew A Martins" userId="S::dmartins5@umassd.edu::f68bd026-7c8e-4a25-bf85-9fb888b699ae" providerId="AD" clId="Web-{E8D2CCC3-5DB0-34CC-1ADD-06AA5ADDD69C}" dt="2019-10-21T20:56:22.514" v="46"/>
          <ac:spMkLst>
            <pc:docMk/>
            <pc:sldMk cId="1258566403" sldId="256"/>
            <ac:spMk id="6" creationId="{991E317B-75E3-4171-A07A-B263C1D6DCA5}"/>
          </ac:spMkLst>
        </pc:spChg>
        <pc:spChg chg="add del">
          <ac:chgData name="Drew A Martins" userId="S::dmartins5@umassd.edu::f68bd026-7c8e-4a25-bf85-9fb888b699ae" providerId="AD" clId="Web-{E8D2CCC3-5DB0-34CC-1ADD-06AA5ADDD69C}" dt="2019-10-21T20:56:22.514" v="46"/>
          <ac:spMkLst>
            <pc:docMk/>
            <pc:sldMk cId="1258566403" sldId="256"/>
            <ac:spMk id="12" creationId="{4A9B19C2-B29A-4924-9E7E-6FBF17F5854E}"/>
          </ac:spMkLst>
        </pc:spChg>
        <pc:spChg chg="add del">
          <ac:chgData name="Drew A Martins" userId="S::dmartins5@umassd.edu::f68bd026-7c8e-4a25-bf85-9fb888b699ae" providerId="AD" clId="Web-{E8D2CCC3-5DB0-34CC-1ADD-06AA5ADDD69C}" dt="2019-10-21T20:50:58.619" v="8"/>
          <ac:spMkLst>
            <pc:docMk/>
            <pc:sldMk cId="1258566403" sldId="256"/>
            <ac:spMk id="15" creationId="{CADF2543-1B6F-4FBC-A7AF-53A0430E05AB}"/>
          </ac:spMkLst>
        </pc:spChg>
        <pc:spChg chg="add">
          <ac:chgData name="Drew A Martins" userId="S::dmartins5@umassd.edu::f68bd026-7c8e-4a25-bf85-9fb888b699ae" providerId="AD" clId="Web-{E8D2CCC3-5DB0-34CC-1ADD-06AA5ADDD69C}" dt="2019-10-21T20:56:22.531" v="47"/>
          <ac:spMkLst>
            <pc:docMk/>
            <pc:sldMk cId="1258566403" sldId="256"/>
            <ac:spMk id="26" creationId="{CADF2543-1B6F-4FBC-A7AF-53A0430E05AB}"/>
          </ac:spMkLst>
        </pc:spChg>
        <pc:spChg chg="add del">
          <ac:chgData name="Drew A Martins" userId="S::dmartins5@umassd.edu::f68bd026-7c8e-4a25-bf85-9fb888b699ae" providerId="AD" clId="Web-{E8D2CCC3-5DB0-34CC-1ADD-06AA5ADDD69C}" dt="2019-10-21T20:50:23.837" v="2"/>
          <ac:spMkLst>
            <pc:docMk/>
            <pc:sldMk cId="1258566403" sldId="256"/>
            <ac:spMk id="31" creationId="{4609862E-48F9-45AC-8D44-67A0268A7935}"/>
          </ac:spMkLst>
        </pc:spChg>
        <pc:grpChg chg="add del">
          <ac:chgData name="Drew A Martins" userId="S::dmartins5@umassd.edu::f68bd026-7c8e-4a25-bf85-9fb888b699ae" providerId="AD" clId="Web-{E8D2CCC3-5DB0-34CC-1ADD-06AA5ADDD69C}" dt="2019-10-21T20:50:58.619" v="8"/>
          <ac:grpSpMkLst>
            <pc:docMk/>
            <pc:sldMk cId="1258566403" sldId="256"/>
            <ac:grpSpMk id="5" creationId="{6CC7770B-E4E1-42D6-9437-DAA4A3A9E659}"/>
          </ac:grpSpMkLst>
        </pc:grpChg>
        <pc:grpChg chg="add del">
          <ac:chgData name="Drew A Martins" userId="S::dmartins5@umassd.edu::f68bd026-7c8e-4a25-bf85-9fb888b699ae" providerId="AD" clId="Web-{E8D2CCC3-5DB0-34CC-1ADD-06AA5ADDD69C}" dt="2019-10-21T20:50:58.619" v="8"/>
          <ac:grpSpMkLst>
            <pc:docMk/>
            <pc:sldMk cId="1258566403" sldId="256"/>
            <ac:grpSpMk id="7" creationId="{A80A6E81-6B71-43DF-877B-E964A9A4CB68}"/>
          </ac:grpSpMkLst>
        </pc:grpChg>
        <pc:grpChg chg="add del">
          <ac:chgData name="Drew A Martins" userId="S::dmartins5@umassd.edu::f68bd026-7c8e-4a25-bf85-9fb888b699ae" providerId="AD" clId="Web-{E8D2CCC3-5DB0-34CC-1ADD-06AA5ADDD69C}" dt="2019-10-21T20:56:22.514" v="46"/>
          <ac:grpSpMkLst>
            <pc:docMk/>
            <pc:sldMk cId="1258566403" sldId="256"/>
            <ac:grpSpMk id="14" creationId="{34C85634-D5F5-4047-8F35-F4B1F50AB1A7}"/>
          </ac:grpSpMkLst>
        </pc:grpChg>
        <pc:grpChg chg="add">
          <ac:chgData name="Drew A Martins" userId="S::dmartins5@umassd.edu::f68bd026-7c8e-4a25-bf85-9fb888b699ae" providerId="AD" clId="Web-{E8D2CCC3-5DB0-34CC-1ADD-06AA5ADDD69C}" dt="2019-10-21T20:56:22.531" v="47"/>
          <ac:grpSpMkLst>
            <pc:docMk/>
            <pc:sldMk cId="1258566403" sldId="256"/>
            <ac:grpSpMk id="16" creationId="{6CC7770B-E4E1-42D6-9437-DAA4A3A9E659}"/>
          </ac:grpSpMkLst>
        </pc:grpChg>
        <pc:grpChg chg="add">
          <ac:chgData name="Drew A Martins" userId="S::dmartins5@umassd.edu::f68bd026-7c8e-4a25-bf85-9fb888b699ae" providerId="AD" clId="Web-{E8D2CCC3-5DB0-34CC-1ADD-06AA5ADDD69C}" dt="2019-10-21T20:56:22.531" v="47"/>
          <ac:grpSpMkLst>
            <pc:docMk/>
            <pc:sldMk cId="1258566403" sldId="256"/>
            <ac:grpSpMk id="28" creationId="{A80A6E81-6B71-43DF-877B-E964A9A4CB68}"/>
          </ac:grpSpMkLst>
        </pc:grpChg>
        <pc:grpChg chg="add del">
          <ac:chgData name="Drew A Martins" userId="S::dmartins5@umassd.edu::f68bd026-7c8e-4a25-bf85-9fb888b699ae" providerId="AD" clId="Web-{E8D2CCC3-5DB0-34CC-1ADD-06AA5ADDD69C}" dt="2019-10-21T20:50:23.837" v="2"/>
          <ac:grpSpMkLst>
            <pc:docMk/>
            <pc:sldMk cId="1258566403" sldId="256"/>
            <ac:grpSpMk id="33" creationId="{C97986E7-0E3C-4F64-886E-935DDCB83AA7}"/>
          </ac:grpSpMkLst>
        </pc:grpChg>
        <pc:picChg chg="add del">
          <ac:chgData name="Drew A Martins" userId="S::dmartins5@umassd.edu::f68bd026-7c8e-4a25-bf85-9fb888b699ae" providerId="AD" clId="Web-{E8D2CCC3-5DB0-34CC-1ADD-06AA5ADDD69C}" dt="2019-10-21T20:56:22.514" v="46"/>
          <ac:picMkLst>
            <pc:docMk/>
            <pc:sldMk cId="1258566403" sldId="256"/>
            <ac:picMk id="9" creationId="{3DFE3266-F316-49BB-AA36-1BE1CE7A1708}"/>
          </ac:picMkLst>
        </pc:picChg>
      </pc:sldChg>
      <pc:sldChg chg="addSp delSp modSp mod setBg modClrScheme setClrOvrMap chgLayout">
        <pc:chgData name="Drew A Martins" userId="S::dmartins5@umassd.edu::f68bd026-7c8e-4a25-bf85-9fb888b699ae" providerId="AD" clId="Web-{E8D2CCC3-5DB0-34CC-1ADD-06AA5ADDD69C}" dt="2019-10-21T20:55:27.232" v="18" actId="1076"/>
        <pc:sldMkLst>
          <pc:docMk/>
          <pc:sldMk cId="758739842" sldId="268"/>
        </pc:sldMkLst>
        <pc:spChg chg="mod ord">
          <ac:chgData name="Drew A Martins" userId="S::dmartins5@umassd.edu::f68bd026-7c8e-4a25-bf85-9fb888b699ae" providerId="AD" clId="Web-{E8D2CCC3-5DB0-34CC-1ADD-06AA5ADDD69C}" dt="2019-10-21T20:55:15.468" v="15"/>
          <ac:spMkLst>
            <pc:docMk/>
            <pc:sldMk cId="758739842" sldId="268"/>
            <ac:spMk id="2" creationId="{F0794652-F777-4498-857A-41A96C94E89B}"/>
          </ac:spMkLst>
        </pc:spChg>
        <pc:spChg chg="mod">
          <ac:chgData name="Drew A Martins" userId="S::dmartins5@umassd.edu::f68bd026-7c8e-4a25-bf85-9fb888b699ae" providerId="AD" clId="Web-{E8D2CCC3-5DB0-34CC-1ADD-06AA5ADDD69C}" dt="2019-10-21T20:55:20.107" v="17" actId="14100"/>
          <ac:spMkLst>
            <pc:docMk/>
            <pc:sldMk cId="758739842" sldId="268"/>
            <ac:spMk id="5" creationId="{94884E90-26DB-41E4-82C9-E1001847F454}"/>
          </ac:spMkLst>
        </pc:spChg>
        <pc:spChg chg="add del">
          <ac:chgData name="Drew A Martins" userId="S::dmartins5@umassd.edu::f68bd026-7c8e-4a25-bf85-9fb888b699ae" providerId="AD" clId="Web-{E8D2CCC3-5DB0-34CC-1ADD-06AA5ADDD69C}" dt="2019-10-21T20:55:15.468" v="15"/>
          <ac:spMkLst>
            <pc:docMk/>
            <pc:sldMk cId="758739842" sldId="268"/>
            <ac:spMk id="17" creationId="{D6F819BF-BEC4-454B-82CF-C7F1926407F9}"/>
          </ac:spMkLst>
        </pc:spChg>
        <pc:spChg chg="add del">
          <ac:chgData name="Drew A Martins" userId="S::dmartins5@umassd.edu::f68bd026-7c8e-4a25-bf85-9fb888b699ae" providerId="AD" clId="Web-{E8D2CCC3-5DB0-34CC-1ADD-06AA5ADDD69C}" dt="2019-10-21T20:55:15.468" v="15"/>
          <ac:spMkLst>
            <pc:docMk/>
            <pc:sldMk cId="758739842" sldId="268"/>
            <ac:spMk id="19" creationId="{79D5C3D0-88DD-405B-A549-4B5C3712E181}"/>
          </ac:spMkLst>
        </pc:spChg>
        <pc:grpChg chg="add del">
          <ac:chgData name="Drew A Martins" userId="S::dmartins5@umassd.edu::f68bd026-7c8e-4a25-bf85-9fb888b699ae" providerId="AD" clId="Web-{E8D2CCC3-5DB0-34CC-1ADD-06AA5ADDD69C}" dt="2019-10-21T20:55:15.468" v="15"/>
          <ac:grpSpMkLst>
            <pc:docMk/>
            <pc:sldMk cId="758739842" sldId="268"/>
            <ac:grpSpMk id="10" creationId="{62CE031E-EE35-4AA7-9784-805093327786}"/>
          </ac:grpSpMkLst>
        </pc:grpChg>
        <pc:grpChg chg="add del">
          <ac:chgData name="Drew A Martins" userId="S::dmartins5@umassd.edu::f68bd026-7c8e-4a25-bf85-9fb888b699ae" providerId="AD" clId="Web-{E8D2CCC3-5DB0-34CC-1ADD-06AA5ADDD69C}" dt="2019-10-21T20:55:15.468" v="15"/>
          <ac:grpSpMkLst>
            <pc:docMk/>
            <pc:sldMk cId="758739842" sldId="268"/>
            <ac:grpSpMk id="21" creationId="{B29E1950-A366-48B7-8DAB-726C0DE58072}"/>
          </ac:grpSpMkLst>
        </pc:grpChg>
        <pc:picChg chg="mod">
          <ac:chgData name="Drew A Martins" userId="S::dmartins5@umassd.edu::f68bd026-7c8e-4a25-bf85-9fb888b699ae" providerId="AD" clId="Web-{E8D2CCC3-5DB0-34CC-1ADD-06AA5ADDD69C}" dt="2019-10-21T20:55:27.232" v="18" actId="1076"/>
          <ac:picMkLst>
            <pc:docMk/>
            <pc:sldMk cId="758739842" sldId="268"/>
            <ac:picMk id="4" creationId="{E5B30F37-2AAF-4DB8-9DBD-6ACD6571E175}"/>
          </ac:picMkLst>
        </pc:picChg>
      </pc:sldChg>
      <pc:sldChg chg="modSp mod modClrScheme chgLayout">
        <pc:chgData name="Drew A Martins" userId="S::dmartins5@umassd.edu::f68bd026-7c8e-4a25-bf85-9fb888b699ae" providerId="AD" clId="Web-{E8D2CCC3-5DB0-34CC-1ADD-06AA5ADDD69C}" dt="2019-10-21T20:50:58.619" v="8"/>
        <pc:sldMkLst>
          <pc:docMk/>
          <pc:sldMk cId="1017541032" sldId="269"/>
        </pc:sldMkLst>
        <pc:spChg chg="mod ord">
          <ac:chgData name="Drew A Martins" userId="S::dmartins5@umassd.edu::f68bd026-7c8e-4a25-bf85-9fb888b699ae" providerId="AD" clId="Web-{E8D2CCC3-5DB0-34CC-1ADD-06AA5ADDD69C}" dt="2019-10-21T20:50:58.619" v="8"/>
          <ac:spMkLst>
            <pc:docMk/>
            <pc:sldMk cId="1017541032" sldId="269"/>
            <ac:spMk id="2" creationId="{A9C7A279-8886-4537-916D-6CB1C506C829}"/>
          </ac:spMkLst>
        </pc:spChg>
        <pc:spChg chg="mod ord">
          <ac:chgData name="Drew A Martins" userId="S::dmartins5@umassd.edu::f68bd026-7c8e-4a25-bf85-9fb888b699ae" providerId="AD" clId="Web-{E8D2CCC3-5DB0-34CC-1ADD-06AA5ADDD69C}" dt="2019-10-21T20:50:58.619" v="8"/>
          <ac:spMkLst>
            <pc:docMk/>
            <pc:sldMk cId="1017541032" sldId="269"/>
            <ac:spMk id="3" creationId="{770645D3-0EC9-4D22-903B-1A74600E5862}"/>
          </ac:spMkLst>
        </pc:spChg>
      </pc:sldChg>
      <pc:sldChg chg="addSp delSp modSp mod modClrScheme delDesignElem chgLayout">
        <pc:chgData name="Drew A Martins" userId="S::dmartins5@umassd.edu::f68bd026-7c8e-4a25-bf85-9fb888b699ae" providerId="AD" clId="Web-{E8D2CCC3-5DB0-34CC-1ADD-06AA5ADDD69C}" dt="2019-10-21T20:50:58.619" v="8"/>
        <pc:sldMkLst>
          <pc:docMk/>
          <pc:sldMk cId="166200514" sldId="270"/>
        </pc:sldMkLst>
        <pc:spChg chg="mod ord">
          <ac:chgData name="Drew A Martins" userId="S::dmartins5@umassd.edu::f68bd026-7c8e-4a25-bf85-9fb888b699ae" providerId="AD" clId="Web-{E8D2CCC3-5DB0-34CC-1ADD-06AA5ADDD69C}" dt="2019-10-21T20:50:58.619" v="8"/>
          <ac:spMkLst>
            <pc:docMk/>
            <pc:sldMk cId="166200514" sldId="270"/>
            <ac:spMk id="2" creationId="{B9DB74BE-CB9E-4044-905C-5A7C32B98220}"/>
          </ac:spMkLst>
        </pc:spChg>
        <pc:spChg chg="mod ord">
          <ac:chgData name="Drew A Martins" userId="S::dmartins5@umassd.edu::f68bd026-7c8e-4a25-bf85-9fb888b699ae" providerId="AD" clId="Web-{E8D2CCC3-5DB0-34CC-1ADD-06AA5ADDD69C}" dt="2019-10-21T20:50:58.619" v="8"/>
          <ac:spMkLst>
            <pc:docMk/>
            <pc:sldMk cId="166200514" sldId="270"/>
            <ac:spMk id="3" creationId="{EAE8B268-65DD-47D8-8B63-67283A7E4D31}"/>
          </ac:spMkLst>
        </pc:spChg>
        <pc:spChg chg="add del">
          <ac:chgData name="Drew A Martins" userId="S::dmartins5@umassd.edu::f68bd026-7c8e-4a25-bf85-9fb888b699ae" providerId="AD" clId="Web-{E8D2CCC3-5DB0-34CC-1ADD-06AA5ADDD69C}" dt="2019-10-21T20:50:23.837" v="2"/>
          <ac:spMkLst>
            <pc:docMk/>
            <pc:sldMk cId="166200514" sldId="270"/>
            <ac:spMk id="30" creationId="{1AB8FFBB-0A2D-4D4C-B94B-320ABB3490DA}"/>
          </ac:spMkLst>
        </pc:spChg>
        <pc:grpChg chg="add del">
          <ac:chgData name="Drew A Martins" userId="S::dmartins5@umassd.edu::f68bd026-7c8e-4a25-bf85-9fb888b699ae" providerId="AD" clId="Web-{E8D2CCC3-5DB0-34CC-1ADD-06AA5ADDD69C}" dt="2019-10-21T20:50:23.837" v="2"/>
          <ac:grpSpMkLst>
            <pc:docMk/>
            <pc:sldMk cId="166200514" sldId="270"/>
            <ac:grpSpMk id="32" creationId="{0EC92BD4-3684-4A4A-84FF-704DCA7A3E0C}"/>
          </ac:grpSpMkLst>
        </pc:grpChg>
      </pc:sldChg>
      <pc:sldChg chg="mod modClrScheme chgLayout">
        <pc:chgData name="Drew A Martins" userId="S::dmartins5@umassd.edu::f68bd026-7c8e-4a25-bf85-9fb888b699ae" providerId="AD" clId="Web-{E8D2CCC3-5DB0-34CC-1ADD-06AA5ADDD69C}" dt="2019-10-21T20:50:58.619" v="8"/>
        <pc:sldMkLst>
          <pc:docMk/>
          <pc:sldMk cId="313110741" sldId="271"/>
        </pc:sldMkLst>
      </pc:sldChg>
      <pc:sldChg chg="modSp mod modClrScheme chgLayout">
        <pc:chgData name="Drew A Martins" userId="S::dmartins5@umassd.edu::f68bd026-7c8e-4a25-bf85-9fb888b699ae" providerId="AD" clId="Web-{E8D2CCC3-5DB0-34CC-1ADD-06AA5ADDD69C}" dt="2019-10-21T20:50:58.619" v="8"/>
        <pc:sldMkLst>
          <pc:docMk/>
          <pc:sldMk cId="4213586329" sldId="272"/>
        </pc:sldMkLst>
        <pc:spChg chg="mod ord">
          <ac:chgData name="Drew A Martins" userId="S::dmartins5@umassd.edu::f68bd026-7c8e-4a25-bf85-9fb888b699ae" providerId="AD" clId="Web-{E8D2CCC3-5DB0-34CC-1ADD-06AA5ADDD69C}" dt="2019-10-21T20:50:58.619" v="8"/>
          <ac:spMkLst>
            <pc:docMk/>
            <pc:sldMk cId="4213586329" sldId="272"/>
            <ac:spMk id="2" creationId="{A1BDCC3D-DA0A-4538-992C-1099666EBBD4}"/>
          </ac:spMkLst>
        </pc:spChg>
      </pc:sldChg>
      <pc:sldChg chg="modSp mod modClrScheme chgLayout">
        <pc:chgData name="Drew A Martins" userId="S::dmartins5@umassd.edu::f68bd026-7c8e-4a25-bf85-9fb888b699ae" providerId="AD" clId="Web-{E8D2CCC3-5DB0-34CC-1ADD-06AA5ADDD69C}" dt="2019-10-21T20:50:58.619" v="8"/>
        <pc:sldMkLst>
          <pc:docMk/>
          <pc:sldMk cId="780894102" sldId="273"/>
        </pc:sldMkLst>
        <pc:spChg chg="mod ord">
          <ac:chgData name="Drew A Martins" userId="S::dmartins5@umassd.edu::f68bd026-7c8e-4a25-bf85-9fb888b699ae" providerId="AD" clId="Web-{E8D2CCC3-5DB0-34CC-1ADD-06AA5ADDD69C}" dt="2019-10-21T20:50:58.619" v="8"/>
          <ac:spMkLst>
            <pc:docMk/>
            <pc:sldMk cId="780894102" sldId="273"/>
            <ac:spMk id="2" creationId="{A1BDCC3D-DA0A-4538-992C-1099666EBBD4}"/>
          </ac:spMkLst>
        </pc:spChg>
      </pc:sldChg>
      <pc:sldChg chg="modSp mod modClrScheme chgLayout">
        <pc:chgData name="Drew A Martins" userId="S::dmartins5@umassd.edu::f68bd026-7c8e-4a25-bf85-9fb888b699ae" providerId="AD" clId="Web-{E8D2CCC3-5DB0-34CC-1ADD-06AA5ADDD69C}" dt="2019-10-21T20:50:58.619" v="8"/>
        <pc:sldMkLst>
          <pc:docMk/>
          <pc:sldMk cId="2435716379" sldId="274"/>
        </pc:sldMkLst>
        <pc:spChg chg="mod ord">
          <ac:chgData name="Drew A Martins" userId="S::dmartins5@umassd.edu::f68bd026-7c8e-4a25-bf85-9fb888b699ae" providerId="AD" clId="Web-{E8D2CCC3-5DB0-34CC-1ADD-06AA5ADDD69C}" dt="2019-10-21T20:50:58.619" v="8"/>
          <ac:spMkLst>
            <pc:docMk/>
            <pc:sldMk cId="2435716379" sldId="274"/>
            <ac:spMk id="2" creationId="{A1BDCC3D-DA0A-4538-992C-1099666EBBD4}"/>
          </ac:spMkLst>
        </pc:spChg>
      </pc:sldChg>
      <pc:sldChg chg="modSp mod modClrScheme chgLayout">
        <pc:chgData name="Drew A Martins" userId="S::dmartins5@umassd.edu::f68bd026-7c8e-4a25-bf85-9fb888b699ae" providerId="AD" clId="Web-{E8D2CCC3-5DB0-34CC-1ADD-06AA5ADDD69C}" dt="2019-10-21T20:50:58.619" v="8"/>
        <pc:sldMkLst>
          <pc:docMk/>
          <pc:sldMk cId="2749899129" sldId="275"/>
        </pc:sldMkLst>
        <pc:spChg chg="mod ord">
          <ac:chgData name="Drew A Martins" userId="S::dmartins5@umassd.edu::f68bd026-7c8e-4a25-bf85-9fb888b699ae" providerId="AD" clId="Web-{E8D2CCC3-5DB0-34CC-1ADD-06AA5ADDD69C}" dt="2019-10-21T20:50:58.619" v="8"/>
          <ac:spMkLst>
            <pc:docMk/>
            <pc:sldMk cId="2749899129" sldId="275"/>
            <ac:spMk id="2" creationId="{4F267A7C-DDE7-493C-95FE-D9D7E6181079}"/>
          </ac:spMkLst>
        </pc:spChg>
        <pc:spChg chg="mod ord">
          <ac:chgData name="Drew A Martins" userId="S::dmartins5@umassd.edu::f68bd026-7c8e-4a25-bf85-9fb888b699ae" providerId="AD" clId="Web-{E8D2CCC3-5DB0-34CC-1ADD-06AA5ADDD69C}" dt="2019-10-21T20:50:58.619" v="8"/>
          <ac:spMkLst>
            <pc:docMk/>
            <pc:sldMk cId="2749899129" sldId="275"/>
            <ac:spMk id="3" creationId="{3A56A8DE-EF31-45D6-9DDF-04BB6191AFD9}"/>
          </ac:spMkLst>
        </pc:spChg>
      </pc:sldChg>
      <pc:sldChg chg="modSp mod modClrScheme chgLayout">
        <pc:chgData name="Drew A Martins" userId="S::dmartins5@umassd.edu::f68bd026-7c8e-4a25-bf85-9fb888b699ae" providerId="AD" clId="Web-{E8D2CCC3-5DB0-34CC-1ADD-06AA5ADDD69C}" dt="2019-10-21T20:50:58.619" v="8"/>
        <pc:sldMkLst>
          <pc:docMk/>
          <pc:sldMk cId="2137292138" sldId="276"/>
        </pc:sldMkLst>
        <pc:spChg chg="mod ord">
          <ac:chgData name="Drew A Martins" userId="S::dmartins5@umassd.edu::f68bd026-7c8e-4a25-bf85-9fb888b699ae" providerId="AD" clId="Web-{E8D2CCC3-5DB0-34CC-1ADD-06AA5ADDD69C}" dt="2019-10-21T20:50:58.619" v="8"/>
          <ac:spMkLst>
            <pc:docMk/>
            <pc:sldMk cId="2137292138" sldId="276"/>
            <ac:spMk id="2" creationId="{94B08B31-EF07-4AC7-B216-100D1052C658}"/>
          </ac:spMkLst>
        </pc:spChg>
        <pc:picChg chg="mod ord">
          <ac:chgData name="Drew A Martins" userId="S::dmartins5@umassd.edu::f68bd026-7c8e-4a25-bf85-9fb888b699ae" providerId="AD" clId="Web-{E8D2CCC3-5DB0-34CC-1ADD-06AA5ADDD69C}" dt="2019-10-21T20:50:58.619" v="8"/>
          <ac:picMkLst>
            <pc:docMk/>
            <pc:sldMk cId="2137292138" sldId="276"/>
            <ac:picMk id="8" creationId="{B092B02E-34BA-47C8-845F-1CF388FCE608}"/>
          </ac:picMkLst>
        </pc:picChg>
      </pc:sldChg>
      <pc:sldMasterChg chg="add del addSldLayout delSldLayout">
        <pc:chgData name="Drew A Martins" userId="S::dmartins5@umassd.edu::f68bd026-7c8e-4a25-bf85-9fb888b699ae" providerId="AD" clId="Web-{E8D2CCC3-5DB0-34CC-1ADD-06AA5ADDD69C}" dt="2019-10-21T20:50:23.837" v="2"/>
        <pc:sldMasterMkLst>
          <pc:docMk/>
          <pc:sldMasterMk cId="0" sldId="2147483648"/>
        </pc:sldMasterMkLst>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49"/>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0"/>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1"/>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2"/>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3"/>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4"/>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5"/>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6"/>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8"/>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59"/>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0"/>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3"/>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4"/>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5"/>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6"/>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7"/>
          </pc:sldLayoutMkLst>
        </pc:sldLayoutChg>
        <pc:sldLayoutChg chg="add del">
          <pc:chgData name="Drew A Martins" userId="S::dmartins5@umassd.edu::f68bd026-7c8e-4a25-bf85-9fb888b699ae" providerId="AD" clId="Web-{E8D2CCC3-5DB0-34CC-1ADD-06AA5ADDD69C}" dt="2019-10-21T20:50:23.837" v="2"/>
          <pc:sldLayoutMkLst>
            <pc:docMk/>
            <pc:sldMasterMk cId="0" sldId="2147483648"/>
            <pc:sldLayoutMk cId="0" sldId="2147483668"/>
          </pc:sldLayoutMkLst>
        </pc:sldLayoutChg>
      </pc:sldMasterChg>
      <pc:sldMasterChg chg="add del addSldLayout delSldLayout modSldLayout">
        <pc:chgData name="Drew A Martins" userId="S::dmartins5@umassd.edu::f68bd026-7c8e-4a25-bf85-9fb888b699ae" providerId="AD" clId="Web-{E8D2CCC3-5DB0-34CC-1ADD-06AA5ADDD69C}" dt="2019-10-21T20:50:58.619" v="8"/>
        <pc:sldMasterMkLst>
          <pc:docMk/>
          <pc:sldMasterMk cId="1970967430" sldId="2147483669"/>
        </pc:sldMasterMkLst>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2123489670" sldId="2147483670"/>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489372806" sldId="2147483671"/>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117614612" sldId="2147483672"/>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3727654884" sldId="2147483673"/>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753345679" sldId="2147483674"/>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2784607436" sldId="2147483675"/>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3748018275" sldId="2147483676"/>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604075046" sldId="2147483677"/>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012872005" sldId="2147483678"/>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701827202" sldId="2147483679"/>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3288636870" sldId="2147483680"/>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746158347" sldId="2147483681"/>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642688730" sldId="2147483682"/>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811098767" sldId="2147483683"/>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2128674850" sldId="2147483684"/>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165055696" sldId="2147483685"/>
          </pc:sldLayoutMkLst>
        </pc:sldLayoutChg>
        <pc:sldLayoutChg chg="add del mod replId">
          <pc:chgData name="Drew A Martins" userId="S::dmartins5@umassd.edu::f68bd026-7c8e-4a25-bf85-9fb888b699ae" providerId="AD" clId="Web-{E8D2CCC3-5DB0-34CC-1ADD-06AA5ADDD69C}" dt="2019-10-21T20:50:58.619" v="8"/>
          <pc:sldLayoutMkLst>
            <pc:docMk/>
            <pc:sldMasterMk cId="1970967430" sldId="2147483669"/>
            <pc:sldLayoutMk cId="1581965250" sldId="2147483686"/>
          </pc:sldLayoutMkLst>
        </pc:sldLayoutChg>
      </pc:sldMasterChg>
      <pc:sldMasterChg chg="add del addSldLayout delSldLayout modSldLayout">
        <pc:chgData name="Drew A Martins" userId="S::dmartins5@umassd.edu::f68bd026-7c8e-4a25-bf85-9fb888b699ae" providerId="AD" clId="Web-{E8D2CCC3-5DB0-34CC-1ADD-06AA5ADDD69C}" dt="2019-10-21T20:50:16.946" v="1"/>
        <pc:sldMasterMkLst>
          <pc:docMk/>
          <pc:sldMasterMk cId="2255852544" sldId="2147483669"/>
        </pc:sldMasterMkLst>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3017118884" sldId="2147483670"/>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4220434773" sldId="2147483671"/>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783943431" sldId="2147483672"/>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2019143163" sldId="2147483673"/>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785433725" sldId="2147483674"/>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404765485" sldId="2147483675"/>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595167956" sldId="2147483676"/>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3062721433" sldId="2147483677"/>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1601886710" sldId="2147483678"/>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4167836968" sldId="2147483679"/>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2930941417" sldId="2147483680"/>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1681936714" sldId="2147483681"/>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3609920820" sldId="2147483682"/>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3139700947" sldId="2147483683"/>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1016974568" sldId="2147483684"/>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3960710014" sldId="2147483685"/>
          </pc:sldLayoutMkLst>
        </pc:sldLayoutChg>
        <pc:sldLayoutChg chg="add del mod replId">
          <pc:chgData name="Drew A Martins" userId="S::dmartins5@umassd.edu::f68bd026-7c8e-4a25-bf85-9fb888b699ae" providerId="AD" clId="Web-{E8D2CCC3-5DB0-34CC-1ADD-06AA5ADDD69C}" dt="2019-10-21T20:50:16.946" v="1"/>
          <pc:sldLayoutMkLst>
            <pc:docMk/>
            <pc:sldMasterMk cId="2255852544" sldId="2147483669"/>
            <pc:sldLayoutMk cId="1771270572" sldId="2147483686"/>
          </pc:sldLayoutMkLst>
        </pc:sldLayoutChg>
      </pc:sldMasterChg>
      <pc:sldMasterChg chg="add addSldLayout modSldLayout">
        <pc:chgData name="Drew A Martins" userId="S::dmartins5@umassd.edu::f68bd026-7c8e-4a25-bf85-9fb888b699ae" providerId="AD" clId="Web-{E8D2CCC3-5DB0-34CC-1ADD-06AA5ADDD69C}" dt="2019-10-21T20:50:58.619" v="8"/>
        <pc:sldMasterMkLst>
          <pc:docMk/>
          <pc:sldMasterMk cId="1007513279" sldId="2147483687"/>
        </pc:sldMasterMkLst>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12860456" sldId="2147483688"/>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1831579971" sldId="2147483689"/>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903306665" sldId="2147483690"/>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587376067" sldId="2147483691"/>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1874469387" sldId="2147483692"/>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496527127" sldId="2147483693"/>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884835030" sldId="2147483694"/>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118466992" sldId="2147483695"/>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3866916557" sldId="2147483696"/>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859531999" sldId="2147483697"/>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375234588" sldId="2147483698"/>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70912561" sldId="2147483699"/>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4242448635" sldId="2147483700"/>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4138555478" sldId="2147483701"/>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2714036452" sldId="2147483702"/>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3539857599" sldId="2147483703"/>
          </pc:sldLayoutMkLst>
        </pc:sldLayoutChg>
        <pc:sldLayoutChg chg="add mod replId">
          <pc:chgData name="Drew A Martins" userId="S::dmartins5@umassd.edu::f68bd026-7c8e-4a25-bf85-9fb888b699ae" providerId="AD" clId="Web-{E8D2CCC3-5DB0-34CC-1ADD-06AA5ADDD69C}" dt="2019-10-21T20:50:58.619" v="8"/>
          <pc:sldLayoutMkLst>
            <pc:docMk/>
            <pc:sldMasterMk cId="1007513279" sldId="2147483687"/>
            <pc:sldLayoutMk cId="525367983" sldId="2147483704"/>
          </pc:sldLayoutMkLst>
        </pc:sldLayoutChg>
      </pc:sldMasterChg>
    </pc:docChg>
  </pc:docChgLst>
  <pc:docChgLst>
    <pc:chgData name="Drew A Martins" userId="S::dmartins5@umassd.edu::f68bd026-7c8e-4a25-bf85-9fb888b699ae" providerId="AD" clId="Web-{C770470B-E671-16D5-9ED2-FA30354A5504}"/>
    <pc:docChg chg="modSld">
      <pc:chgData name="Drew A Martins" userId="S::dmartins5@umassd.edu::f68bd026-7c8e-4a25-bf85-9fb888b699ae" providerId="AD" clId="Web-{C770470B-E671-16D5-9ED2-FA30354A5504}" dt="2019-10-03T18:13:02.638" v="1" actId="14100"/>
      <pc:docMkLst>
        <pc:docMk/>
      </pc:docMkLst>
    </pc:docChg>
  </pc:docChgLst>
  <pc:docChgLst>
    <pc:chgData name="Jared Alves" userId="S::jalves13@umassd.edu::82b64f00-975a-4f15-aff8-727504a0b927" providerId="AD" clId="Web-{0B7A325D-313B-DB11-B685-EAD3FD718F01}"/>
    <pc:docChg chg="modSld">
      <pc:chgData name="Jared Alves" userId="S::jalves13@umassd.edu::82b64f00-975a-4f15-aff8-727504a0b927" providerId="AD" clId="Web-{0B7A325D-313B-DB11-B685-EAD3FD718F01}" dt="2019-11-02T03:19:13.925" v="17" actId="20577"/>
      <pc:docMkLst>
        <pc:docMk/>
      </pc:docMkLst>
      <pc:sldChg chg="modSp">
        <pc:chgData name="Jared Alves" userId="S::jalves13@umassd.edu::82b64f00-975a-4f15-aff8-727504a0b927" providerId="AD" clId="Web-{0B7A325D-313B-DB11-B685-EAD3FD718F01}" dt="2019-11-02T03:19:11.503" v="15" actId="20577"/>
        <pc:sldMkLst>
          <pc:docMk/>
          <pc:sldMk cId="3647251956" sldId="285"/>
        </pc:sldMkLst>
        <pc:spChg chg="mod">
          <ac:chgData name="Jared Alves" userId="S::jalves13@umassd.edu::82b64f00-975a-4f15-aff8-727504a0b927" providerId="AD" clId="Web-{0B7A325D-313B-DB11-B685-EAD3FD718F01}" dt="2019-11-02T03:19:11.503" v="15" actId="20577"/>
          <ac:spMkLst>
            <pc:docMk/>
            <pc:sldMk cId="3647251956" sldId="285"/>
            <ac:spMk id="5" creationId="{7DB4C64F-974B-4E58-977A-69595DA065DD}"/>
          </ac:spMkLst>
        </pc:spChg>
      </pc:sldChg>
    </pc:docChg>
  </pc:docChgLst>
  <pc:docChgLst>
    <pc:chgData name="Drew A Martins" userId="S::dmartins5@umassd.edu::f68bd026-7c8e-4a25-bf85-9fb888b699ae" providerId="AD" clId="Web-{6AD5CBC7-F873-51CE-D07D-8B3E70CBEB74}"/>
    <pc:docChg chg="modSld">
      <pc:chgData name="Drew A Martins" userId="S::dmartins5@umassd.edu::f68bd026-7c8e-4a25-bf85-9fb888b699ae" providerId="AD" clId="Web-{6AD5CBC7-F873-51CE-D07D-8B3E70CBEB74}" dt="2019-10-22T18:34:18.682" v="155"/>
      <pc:docMkLst>
        <pc:docMk/>
      </pc:docMkLst>
      <pc:sldChg chg="modSp">
        <pc:chgData name="Drew A Martins" userId="S::dmartins5@umassd.edu::f68bd026-7c8e-4a25-bf85-9fb888b699ae" providerId="AD" clId="Web-{6AD5CBC7-F873-51CE-D07D-8B3E70CBEB74}" dt="2019-10-22T18:31:56.227" v="112" actId="1076"/>
        <pc:sldMkLst>
          <pc:docMk/>
          <pc:sldMk cId="758739842" sldId="268"/>
        </pc:sldMkLst>
        <pc:spChg chg="mod">
          <ac:chgData name="Drew A Martins" userId="S::dmartins5@umassd.edu::f68bd026-7c8e-4a25-bf85-9fb888b699ae" providerId="AD" clId="Web-{6AD5CBC7-F873-51CE-D07D-8B3E70CBEB74}" dt="2019-10-22T18:31:56.227" v="112" actId="1076"/>
          <ac:spMkLst>
            <pc:docMk/>
            <pc:sldMk cId="758739842" sldId="268"/>
            <ac:spMk id="6" creationId="{8642D305-6CFE-43DC-8F43-B151DA6724AD}"/>
          </ac:spMkLst>
        </pc:spChg>
      </pc:sldChg>
      <pc:sldChg chg="modSp">
        <pc:chgData name="Drew A Martins" userId="S::dmartins5@umassd.edu::f68bd026-7c8e-4a25-bf85-9fb888b699ae" providerId="AD" clId="Web-{6AD5CBC7-F873-51CE-D07D-8B3E70CBEB74}" dt="2019-10-22T18:34:18.682" v="155"/>
        <pc:sldMkLst>
          <pc:docMk/>
          <pc:sldMk cId="780894102" sldId="273"/>
        </pc:sldMkLst>
        <pc:graphicFrameChg chg="mod modGraphic">
          <ac:chgData name="Drew A Martins" userId="S::dmartins5@umassd.edu::f68bd026-7c8e-4a25-bf85-9fb888b699ae" providerId="AD" clId="Web-{6AD5CBC7-F873-51CE-D07D-8B3E70CBEB74}" dt="2019-10-22T18:34:18.682" v="155"/>
          <ac:graphicFrameMkLst>
            <pc:docMk/>
            <pc:sldMk cId="780894102" sldId="273"/>
            <ac:graphicFrameMk id="4" creationId="{BD576944-8BF2-48C5-BD69-8155E97E6736}"/>
          </ac:graphicFrameMkLst>
        </pc:graphicFrameChg>
      </pc:sldChg>
    </pc:docChg>
  </pc:docChgLst>
  <pc:docChgLst>
    <pc:chgData name="Drew A Martins" userId="S::dmartins5@umassd.edu::f68bd026-7c8e-4a25-bf85-9fb888b699ae" providerId="AD" clId="Web-{78724B8B-5C1A-18A4-45FD-1735B2B523B3}"/>
    <pc:docChg chg="modSld">
      <pc:chgData name="Drew A Martins" userId="S::dmartins5@umassd.edu::f68bd026-7c8e-4a25-bf85-9fb888b699ae" providerId="AD" clId="Web-{78724B8B-5C1A-18A4-45FD-1735B2B523B3}" dt="2019-11-01T04:28:19.330" v="358" actId="20577"/>
      <pc:docMkLst>
        <pc:docMk/>
      </pc:docMkLst>
      <pc:sldChg chg="modSp">
        <pc:chgData name="Drew A Martins" userId="S::dmartins5@umassd.edu::f68bd026-7c8e-4a25-bf85-9fb888b699ae" providerId="AD" clId="Web-{78724B8B-5C1A-18A4-45FD-1735B2B523B3}" dt="2019-11-01T04:21:19.278" v="356" actId="20577"/>
        <pc:sldMkLst>
          <pc:docMk/>
          <pc:sldMk cId="3810470302" sldId="278"/>
        </pc:sldMkLst>
        <pc:spChg chg="mod">
          <ac:chgData name="Drew A Martins" userId="S::dmartins5@umassd.edu::f68bd026-7c8e-4a25-bf85-9fb888b699ae" providerId="AD" clId="Web-{78724B8B-5C1A-18A4-45FD-1735B2B523B3}" dt="2019-11-01T04:21:19.278" v="356" actId="20577"/>
          <ac:spMkLst>
            <pc:docMk/>
            <pc:sldMk cId="3810470302" sldId="278"/>
            <ac:spMk id="6" creationId="{FB029736-02C9-44DB-9671-EA4985C9016D}"/>
          </ac:spMkLst>
        </pc:spChg>
      </pc:sldChg>
      <pc:sldChg chg="modSp">
        <pc:chgData name="Drew A Martins" userId="S::dmartins5@umassd.edu::f68bd026-7c8e-4a25-bf85-9fb888b699ae" providerId="AD" clId="Web-{78724B8B-5C1A-18A4-45FD-1735B2B523B3}" dt="2019-11-01T04:05:04.660" v="27"/>
        <pc:sldMkLst>
          <pc:docMk/>
          <pc:sldMk cId="1665659617" sldId="283"/>
        </pc:sldMkLst>
        <pc:graphicFrameChg chg="mod modGraphic">
          <ac:chgData name="Drew A Martins" userId="S::dmartins5@umassd.edu::f68bd026-7c8e-4a25-bf85-9fb888b699ae" providerId="AD" clId="Web-{78724B8B-5C1A-18A4-45FD-1735B2B523B3}" dt="2019-11-01T04:05:04.660" v="27"/>
          <ac:graphicFrameMkLst>
            <pc:docMk/>
            <pc:sldMk cId="1665659617" sldId="283"/>
            <ac:graphicFrameMk id="7" creationId="{37CC0390-7383-4FCF-9ED3-D35B8A6DD2E1}"/>
          </ac:graphicFrameMkLst>
        </pc:graphicFrameChg>
      </pc:sldChg>
      <pc:sldChg chg="modSp">
        <pc:chgData name="Drew A Martins" userId="S::dmartins5@umassd.edu::f68bd026-7c8e-4a25-bf85-9fb888b699ae" providerId="AD" clId="Web-{78724B8B-5C1A-18A4-45FD-1735B2B523B3}" dt="2019-11-01T04:05:00.409" v="23"/>
        <pc:sldMkLst>
          <pc:docMk/>
          <pc:sldMk cId="3284003424" sldId="288"/>
        </pc:sldMkLst>
        <pc:graphicFrameChg chg="mod modGraphic">
          <ac:chgData name="Drew A Martins" userId="S::dmartins5@umassd.edu::f68bd026-7c8e-4a25-bf85-9fb888b699ae" providerId="AD" clId="Web-{78724B8B-5C1A-18A4-45FD-1735B2B523B3}" dt="2019-11-01T04:05:00.409" v="23"/>
          <ac:graphicFrameMkLst>
            <pc:docMk/>
            <pc:sldMk cId="3284003424" sldId="288"/>
            <ac:graphicFrameMk id="5" creationId="{6138C52C-F603-422B-8368-25BE74C3B0A6}"/>
          </ac:graphicFrameMkLst>
        </pc:graphicFrameChg>
      </pc:sldChg>
    </pc:docChg>
  </pc:docChgLst>
  <pc:docChgLst>
    <pc:chgData name="Ryan A Dumont" userId="S::rdumont1@umassd.edu::c40b7864-8231-4a10-a856-4a4279dfedb3" providerId="AD" clId="Web-{343684B2-858D-4557-8154-1FDA9A33D226}"/>
    <pc:docChg chg="modSld">
      <pc:chgData name="Ryan A Dumont" userId="S::rdumont1@umassd.edu::c40b7864-8231-4a10-a856-4a4279dfedb3" providerId="AD" clId="Web-{343684B2-858D-4557-8154-1FDA9A33D226}" dt="2019-09-25T01:02:04.243" v="143" actId="20577"/>
      <pc:docMkLst>
        <pc:docMk/>
      </pc:docMkLst>
    </pc:docChg>
  </pc:docChgLst>
  <pc:docChgLst>
    <pc:chgData name="Ryan A Dumont" userId="S::rdumont1@umassd.edu::c40b7864-8231-4a10-a856-4a4279dfedb3" providerId="AD" clId="Web-{69FE2C52-F007-76DC-6E3D-3095003EB581}"/>
    <pc:docChg chg="modSld">
      <pc:chgData name="Ryan A Dumont" userId="S::rdumont1@umassd.edu::c40b7864-8231-4a10-a856-4a4279dfedb3" providerId="AD" clId="Web-{69FE2C52-F007-76DC-6E3D-3095003EB581}" dt="2019-10-29T23:05:11.099" v="371" actId="20577"/>
      <pc:docMkLst>
        <pc:docMk/>
      </pc:docMkLst>
      <pc:sldChg chg="modSp">
        <pc:chgData name="Ryan A Dumont" userId="S::rdumont1@umassd.edu::c40b7864-8231-4a10-a856-4a4279dfedb3" providerId="AD" clId="Web-{69FE2C52-F007-76DC-6E3D-3095003EB581}" dt="2019-10-29T23:04:52.958" v="370" actId="20577"/>
        <pc:sldMkLst>
          <pc:docMk/>
          <pc:sldMk cId="3810470302" sldId="278"/>
        </pc:sldMkLst>
        <pc:spChg chg="mod">
          <ac:chgData name="Ryan A Dumont" userId="S::rdumont1@umassd.edu::c40b7864-8231-4a10-a856-4a4279dfedb3" providerId="AD" clId="Web-{69FE2C52-F007-76DC-6E3D-3095003EB581}" dt="2019-10-29T23:04:52.958" v="370" actId="20577"/>
          <ac:spMkLst>
            <pc:docMk/>
            <pc:sldMk cId="3810470302" sldId="278"/>
            <ac:spMk id="6" creationId="{FB029736-02C9-44DB-9671-EA4985C9016D}"/>
          </ac:spMkLst>
        </pc:spChg>
      </pc:sldChg>
      <pc:sldChg chg="modSp">
        <pc:chgData name="Ryan A Dumont" userId="S::rdumont1@umassd.edu::c40b7864-8231-4a10-a856-4a4279dfedb3" providerId="AD" clId="Web-{69FE2C52-F007-76DC-6E3D-3095003EB581}" dt="2019-10-29T22:48:21.762" v="74"/>
        <pc:sldMkLst>
          <pc:docMk/>
          <pc:sldMk cId="1685425567" sldId="279"/>
        </pc:sldMkLst>
        <pc:graphicFrameChg chg="mod modGraphic">
          <ac:chgData name="Ryan A Dumont" userId="S::rdumont1@umassd.edu::c40b7864-8231-4a10-a856-4a4279dfedb3" providerId="AD" clId="Web-{69FE2C52-F007-76DC-6E3D-3095003EB581}" dt="2019-10-29T22:48:21.762" v="74"/>
          <ac:graphicFrameMkLst>
            <pc:docMk/>
            <pc:sldMk cId="1685425567" sldId="279"/>
            <ac:graphicFrameMk id="7" creationId="{C02A667C-2C82-4BED-9AD4-C5E8AB3B0F71}"/>
          </ac:graphicFrameMkLst>
        </pc:graphicFrameChg>
      </pc:sldChg>
      <pc:sldChg chg="modSp">
        <pc:chgData name="Ryan A Dumont" userId="S::rdumont1@umassd.edu::c40b7864-8231-4a10-a856-4a4279dfedb3" providerId="AD" clId="Web-{69FE2C52-F007-76DC-6E3D-3095003EB581}" dt="2019-10-29T22:59:28.284" v="155" actId="1076"/>
        <pc:sldMkLst>
          <pc:docMk/>
          <pc:sldMk cId="2150941305" sldId="282"/>
        </pc:sldMkLst>
        <pc:spChg chg="mod">
          <ac:chgData name="Ryan A Dumont" userId="S::rdumont1@umassd.edu::c40b7864-8231-4a10-a856-4a4279dfedb3" providerId="AD" clId="Web-{69FE2C52-F007-76DC-6E3D-3095003EB581}" dt="2019-10-29T22:59:01.471" v="153" actId="20577"/>
          <ac:spMkLst>
            <pc:docMk/>
            <pc:sldMk cId="2150941305" sldId="282"/>
            <ac:spMk id="8" creationId="{D19219CF-2135-4D25-8151-7CEDBC0EBF7D}"/>
          </ac:spMkLst>
        </pc:spChg>
        <pc:picChg chg="mod">
          <ac:chgData name="Ryan A Dumont" userId="S::rdumont1@umassd.edu::c40b7864-8231-4a10-a856-4a4279dfedb3" providerId="AD" clId="Web-{69FE2C52-F007-76DC-6E3D-3095003EB581}" dt="2019-10-29T22:59:28.284" v="155" actId="1076"/>
          <ac:picMkLst>
            <pc:docMk/>
            <pc:sldMk cId="2150941305" sldId="282"/>
            <ac:picMk id="7" creationId="{E9BC3D0B-5B0D-4534-A564-481546C0A20D}"/>
          </ac:picMkLst>
        </pc:picChg>
      </pc:sldChg>
    </pc:docChg>
  </pc:docChgLst>
  <pc:docChgLst>
    <pc:chgData name="Michael J Benker" userId="S::mbenker@umassd.edu::22b70921-827e-490f-b077-ee132a4af0f9" providerId="AD" clId="Web-{9EDE8D4B-1CFB-0329-6CE0-9242FD2679B0}"/>
    <pc:docChg chg="addSld delSld modSld">
      <pc:chgData name="Michael J Benker" userId="S::mbenker@umassd.edu::22b70921-827e-490f-b077-ee132a4af0f9" providerId="AD" clId="Web-{9EDE8D4B-1CFB-0329-6CE0-9242FD2679B0}" dt="2019-10-29T17:26:21.621" v="40"/>
      <pc:docMkLst>
        <pc:docMk/>
      </pc:docMkLst>
      <pc:sldChg chg="modSp add del">
        <pc:chgData name="Michael J Benker" userId="S::mbenker@umassd.edu::22b70921-827e-490f-b077-ee132a4af0f9" providerId="AD" clId="Web-{9EDE8D4B-1CFB-0329-6CE0-9242FD2679B0}" dt="2019-10-29T17:26:21.621" v="40"/>
        <pc:sldMkLst>
          <pc:docMk/>
          <pc:sldMk cId="2137292138" sldId="276"/>
        </pc:sldMkLst>
        <pc:picChg chg="mod">
          <ac:chgData name="Michael J Benker" userId="S::mbenker@umassd.edu::22b70921-827e-490f-b077-ee132a4af0f9" providerId="AD" clId="Web-{9EDE8D4B-1CFB-0329-6CE0-9242FD2679B0}" dt="2019-10-29T17:26:10.449" v="36" actId="14100"/>
          <ac:picMkLst>
            <pc:docMk/>
            <pc:sldMk cId="2137292138" sldId="276"/>
            <ac:picMk id="5" creationId="{E9D81A6B-079F-48AA-A5C5-AF6EF6738BD3}"/>
          </ac:picMkLst>
        </pc:picChg>
      </pc:sldChg>
      <pc:sldChg chg="modSp del">
        <pc:chgData name="Michael J Benker" userId="S::mbenker@umassd.edu::22b70921-827e-490f-b077-ee132a4af0f9" providerId="AD" clId="Web-{9EDE8D4B-1CFB-0329-6CE0-9242FD2679B0}" dt="2019-10-29T17:25:09.681" v="26"/>
        <pc:sldMkLst>
          <pc:docMk/>
          <pc:sldMk cId="3816839067" sldId="280"/>
        </pc:sldMkLst>
        <pc:picChg chg="mod">
          <ac:chgData name="Michael J Benker" userId="S::mbenker@umassd.edu::22b70921-827e-490f-b077-ee132a4af0f9" providerId="AD" clId="Web-{9EDE8D4B-1CFB-0329-6CE0-9242FD2679B0}" dt="2019-10-29T17:24:36.148" v="6" actId="1076"/>
          <ac:picMkLst>
            <pc:docMk/>
            <pc:sldMk cId="3816839067" sldId="280"/>
            <ac:picMk id="2" creationId="{048755CC-A321-44F3-85C0-BC2E50295CD5}"/>
          </ac:picMkLst>
        </pc:picChg>
        <pc:picChg chg="mod">
          <ac:chgData name="Michael J Benker" userId="S::mbenker@umassd.edu::22b70921-827e-490f-b077-ee132a4af0f9" providerId="AD" clId="Web-{9EDE8D4B-1CFB-0329-6CE0-9242FD2679B0}" dt="2019-10-29T17:24:37.758" v="7" actId="1076"/>
          <ac:picMkLst>
            <pc:docMk/>
            <pc:sldMk cId="3816839067" sldId="280"/>
            <ac:picMk id="4" creationId="{A48C177E-B7F2-497F-9829-038DB46C3374}"/>
          </ac:picMkLst>
        </pc:picChg>
        <pc:picChg chg="mod">
          <ac:chgData name="Michael J Benker" userId="S::mbenker@umassd.edu::22b70921-827e-490f-b077-ee132a4af0f9" providerId="AD" clId="Web-{9EDE8D4B-1CFB-0329-6CE0-9242FD2679B0}" dt="2019-10-29T17:24:32.929" v="4" actId="1076"/>
          <ac:picMkLst>
            <pc:docMk/>
            <pc:sldMk cId="3816839067" sldId="280"/>
            <ac:picMk id="5" creationId="{1A292FEE-9E9F-4883-B3C4-92747961525C}"/>
          </ac:picMkLst>
        </pc:picChg>
        <pc:picChg chg="mod">
          <ac:chgData name="Michael J Benker" userId="S::mbenker@umassd.edu::22b70921-827e-490f-b077-ee132a4af0f9" providerId="AD" clId="Web-{9EDE8D4B-1CFB-0329-6CE0-9242FD2679B0}" dt="2019-10-29T17:24:34.601" v="5" actId="1076"/>
          <ac:picMkLst>
            <pc:docMk/>
            <pc:sldMk cId="3816839067" sldId="280"/>
            <ac:picMk id="6" creationId="{A9F8075C-8EB6-4AD5-A947-A29A5F3475EB}"/>
          </ac:picMkLst>
        </pc:picChg>
        <pc:picChg chg="mod">
          <ac:chgData name="Michael J Benker" userId="S::mbenker@umassd.edu::22b70921-827e-490f-b077-ee132a4af0f9" providerId="AD" clId="Web-{9EDE8D4B-1CFB-0329-6CE0-9242FD2679B0}" dt="2019-10-29T17:24:28.069" v="1" actId="1076"/>
          <ac:picMkLst>
            <pc:docMk/>
            <pc:sldMk cId="3816839067" sldId="280"/>
            <ac:picMk id="8" creationId="{475C575A-6C9A-4361-91AC-C2B497B2AF2D}"/>
          </ac:picMkLst>
        </pc:picChg>
        <pc:picChg chg="mod">
          <ac:chgData name="Michael J Benker" userId="S::mbenker@umassd.edu::22b70921-827e-490f-b077-ee132a4af0f9" providerId="AD" clId="Web-{9EDE8D4B-1CFB-0329-6CE0-9242FD2679B0}" dt="2019-10-29T17:24:40.211" v="9" actId="1076"/>
          <ac:picMkLst>
            <pc:docMk/>
            <pc:sldMk cId="3816839067" sldId="280"/>
            <ac:picMk id="9" creationId="{7350B9B2-6B67-4E1C-8A23-DA2316A21881}"/>
          </ac:picMkLst>
        </pc:picChg>
        <pc:picChg chg="mod">
          <ac:chgData name="Michael J Benker" userId="S::mbenker@umassd.edu::22b70921-827e-490f-b077-ee132a4af0f9" providerId="AD" clId="Web-{9EDE8D4B-1CFB-0329-6CE0-9242FD2679B0}" dt="2019-10-29T17:24:31.163" v="3" actId="1076"/>
          <ac:picMkLst>
            <pc:docMk/>
            <pc:sldMk cId="3816839067" sldId="280"/>
            <ac:picMk id="11" creationId="{1CDD6CF2-2B04-4BE7-9F54-64A0CD76D9FF}"/>
          </ac:picMkLst>
        </pc:picChg>
        <pc:picChg chg="mod">
          <ac:chgData name="Michael J Benker" userId="S::mbenker@umassd.edu::22b70921-827e-490f-b077-ee132a4af0f9" providerId="AD" clId="Web-{9EDE8D4B-1CFB-0329-6CE0-9242FD2679B0}" dt="2019-10-29T17:24:29.867" v="2" actId="1076"/>
          <ac:picMkLst>
            <pc:docMk/>
            <pc:sldMk cId="3816839067" sldId="280"/>
            <ac:picMk id="13" creationId="{E916E016-A4B0-4E92-B462-4C624331E2A7}"/>
          </ac:picMkLst>
        </pc:picChg>
        <pc:picChg chg="mod">
          <ac:chgData name="Michael J Benker" userId="S::mbenker@umassd.edu::22b70921-827e-490f-b077-ee132a4af0f9" providerId="AD" clId="Web-{9EDE8D4B-1CFB-0329-6CE0-9242FD2679B0}" dt="2019-10-29T17:24:43.383" v="11" actId="1076"/>
          <ac:picMkLst>
            <pc:docMk/>
            <pc:sldMk cId="3816839067" sldId="280"/>
            <ac:picMk id="17" creationId="{767D2888-DBA8-4D4A-BBAE-0E8A5AB14DC5}"/>
          </ac:picMkLst>
        </pc:picChg>
        <pc:picChg chg="mod">
          <ac:chgData name="Michael J Benker" userId="S::mbenker@umassd.edu::22b70921-827e-490f-b077-ee132a4af0f9" providerId="AD" clId="Web-{9EDE8D4B-1CFB-0329-6CE0-9242FD2679B0}" dt="2019-10-29T17:24:41.898" v="10" actId="1076"/>
          <ac:picMkLst>
            <pc:docMk/>
            <pc:sldMk cId="3816839067" sldId="280"/>
            <ac:picMk id="18" creationId="{D87B49E2-766A-454D-AA9F-DDF4F2E7328F}"/>
          </ac:picMkLst>
        </pc:picChg>
        <pc:picChg chg="mod">
          <ac:chgData name="Michael J Benker" userId="S::mbenker@umassd.edu::22b70921-827e-490f-b077-ee132a4af0f9" providerId="AD" clId="Web-{9EDE8D4B-1CFB-0329-6CE0-9242FD2679B0}" dt="2019-10-29T17:24:44.804" v="12" actId="1076"/>
          <ac:picMkLst>
            <pc:docMk/>
            <pc:sldMk cId="3816839067" sldId="280"/>
            <ac:picMk id="20" creationId="{77CAE21E-D509-4AF5-A0A1-A03504308AAD}"/>
          </ac:picMkLst>
        </pc:picChg>
        <pc:picChg chg="mod">
          <ac:chgData name="Michael J Benker" userId="S::mbenker@umassd.edu::22b70921-827e-490f-b077-ee132a4af0f9" providerId="AD" clId="Web-{9EDE8D4B-1CFB-0329-6CE0-9242FD2679B0}" dt="2019-10-29T17:24:39.367" v="8" actId="1076"/>
          <ac:picMkLst>
            <pc:docMk/>
            <pc:sldMk cId="3816839067" sldId="280"/>
            <ac:picMk id="22" creationId="{1A8A4D53-B0C2-4E90-B845-21B8CA6A3911}"/>
          </ac:picMkLst>
        </pc:picChg>
      </pc:sldChg>
      <pc:sldChg chg="addSp modSp">
        <pc:chgData name="Michael J Benker" userId="S::mbenker@umassd.edu::22b70921-827e-490f-b077-ee132a4af0f9" providerId="AD" clId="Web-{9EDE8D4B-1CFB-0329-6CE0-9242FD2679B0}" dt="2019-10-29T17:26:17.590" v="39"/>
        <pc:sldMkLst>
          <pc:docMk/>
          <pc:sldMk cId="2150941305" sldId="282"/>
        </pc:sldMkLst>
        <pc:picChg chg="add mod">
          <ac:chgData name="Michael J Benker" userId="S::mbenker@umassd.edu::22b70921-827e-490f-b077-ee132a4af0f9" providerId="AD" clId="Web-{9EDE8D4B-1CFB-0329-6CE0-9242FD2679B0}" dt="2019-10-29T17:25:38.151" v="29" actId="1076"/>
          <ac:picMkLst>
            <pc:docMk/>
            <pc:sldMk cId="2150941305" sldId="282"/>
            <ac:picMk id="3" creationId="{9CD2D913-10F8-442A-A7F7-95355C26240F}"/>
          </ac:picMkLst>
        </pc:picChg>
        <pc:picChg chg="add mod">
          <ac:chgData name="Michael J Benker" userId="S::mbenker@umassd.edu::22b70921-827e-490f-b077-ee132a4af0f9" providerId="AD" clId="Web-{9EDE8D4B-1CFB-0329-6CE0-9242FD2679B0}" dt="2019-10-29T17:24:59.024" v="14"/>
          <ac:picMkLst>
            <pc:docMk/>
            <pc:sldMk cId="2150941305" sldId="282"/>
            <ac:picMk id="4" creationId="{F1F5D3FD-8E68-4868-90E4-6C9CEE5E2069}"/>
          </ac:picMkLst>
        </pc:picChg>
        <pc:picChg chg="add">
          <ac:chgData name="Michael J Benker" userId="S::mbenker@umassd.edu::22b70921-827e-490f-b077-ee132a4af0f9" providerId="AD" clId="Web-{9EDE8D4B-1CFB-0329-6CE0-9242FD2679B0}" dt="2019-10-29T17:24:59.039" v="15"/>
          <ac:picMkLst>
            <pc:docMk/>
            <pc:sldMk cId="2150941305" sldId="282"/>
            <ac:picMk id="6" creationId="{94595D75-C1AA-4076-911A-CD3641799DC6}"/>
          </ac:picMkLst>
        </pc:picChg>
        <pc:picChg chg="mod ord">
          <ac:chgData name="Michael J Benker" userId="S::mbenker@umassd.edu::22b70921-827e-490f-b077-ee132a4af0f9" providerId="AD" clId="Web-{9EDE8D4B-1CFB-0329-6CE0-9242FD2679B0}" dt="2019-10-29T17:25:50.745" v="33" actId="1076"/>
          <ac:picMkLst>
            <pc:docMk/>
            <pc:sldMk cId="2150941305" sldId="282"/>
            <ac:picMk id="7" creationId="{E9BC3D0B-5B0D-4534-A564-481546C0A20D}"/>
          </ac:picMkLst>
        </pc:picChg>
        <pc:picChg chg="add mod">
          <ac:chgData name="Michael J Benker" userId="S::mbenker@umassd.edu::22b70921-827e-490f-b077-ee132a4af0f9" providerId="AD" clId="Web-{9EDE8D4B-1CFB-0329-6CE0-9242FD2679B0}" dt="2019-10-29T17:25:41.416" v="30" actId="1076"/>
          <ac:picMkLst>
            <pc:docMk/>
            <pc:sldMk cId="2150941305" sldId="282"/>
            <ac:picMk id="12" creationId="{BE622E39-0532-4C96-8569-56944E6069D5}"/>
          </ac:picMkLst>
        </pc:picChg>
        <pc:picChg chg="add">
          <ac:chgData name="Michael J Benker" userId="S::mbenker@umassd.edu::22b70921-827e-490f-b077-ee132a4af0f9" providerId="AD" clId="Web-{9EDE8D4B-1CFB-0329-6CE0-9242FD2679B0}" dt="2019-10-29T17:24:59.118" v="17"/>
          <ac:picMkLst>
            <pc:docMk/>
            <pc:sldMk cId="2150941305" sldId="282"/>
            <ac:picMk id="14" creationId="{193F9BB1-EF06-499F-9256-610EAC235E01}"/>
          </ac:picMkLst>
        </pc:picChg>
        <pc:picChg chg="add">
          <ac:chgData name="Michael J Benker" userId="S::mbenker@umassd.edu::22b70921-827e-490f-b077-ee132a4af0f9" providerId="AD" clId="Web-{9EDE8D4B-1CFB-0329-6CE0-9242FD2679B0}" dt="2019-10-29T17:24:59.118" v="18"/>
          <ac:picMkLst>
            <pc:docMk/>
            <pc:sldMk cId="2150941305" sldId="282"/>
            <ac:picMk id="16" creationId="{BE6B4EAE-95FB-43B4-83DB-2571FD311340}"/>
          </ac:picMkLst>
        </pc:picChg>
        <pc:picChg chg="add">
          <ac:chgData name="Michael J Benker" userId="S::mbenker@umassd.edu::22b70921-827e-490f-b077-ee132a4af0f9" providerId="AD" clId="Web-{9EDE8D4B-1CFB-0329-6CE0-9242FD2679B0}" dt="2019-10-29T17:24:59.133" v="19"/>
          <ac:picMkLst>
            <pc:docMk/>
            <pc:sldMk cId="2150941305" sldId="282"/>
            <ac:picMk id="18" creationId="{B918C11D-4A43-46CF-A662-696528D6A3D6}"/>
          </ac:picMkLst>
        </pc:picChg>
        <pc:picChg chg="add">
          <ac:chgData name="Michael J Benker" userId="S::mbenker@umassd.edu::22b70921-827e-490f-b077-ee132a4af0f9" providerId="AD" clId="Web-{9EDE8D4B-1CFB-0329-6CE0-9242FD2679B0}" dt="2019-10-29T17:24:59.149" v="20"/>
          <ac:picMkLst>
            <pc:docMk/>
            <pc:sldMk cId="2150941305" sldId="282"/>
            <ac:picMk id="20" creationId="{7837BEBC-1803-4759-B02F-ECAD23D8F13C}"/>
          </ac:picMkLst>
        </pc:picChg>
        <pc:picChg chg="add">
          <ac:chgData name="Michael J Benker" userId="S::mbenker@umassd.edu::22b70921-827e-490f-b077-ee132a4af0f9" providerId="AD" clId="Web-{9EDE8D4B-1CFB-0329-6CE0-9242FD2679B0}" dt="2019-10-29T17:24:59.164" v="21"/>
          <ac:picMkLst>
            <pc:docMk/>
            <pc:sldMk cId="2150941305" sldId="282"/>
            <ac:picMk id="22" creationId="{EF187D64-83DE-4421-9EE6-DAB94F864C4C}"/>
          </ac:picMkLst>
        </pc:picChg>
        <pc:picChg chg="add">
          <ac:chgData name="Michael J Benker" userId="S::mbenker@umassd.edu::22b70921-827e-490f-b077-ee132a4af0f9" providerId="AD" clId="Web-{9EDE8D4B-1CFB-0329-6CE0-9242FD2679B0}" dt="2019-10-29T17:24:59.164" v="22"/>
          <ac:picMkLst>
            <pc:docMk/>
            <pc:sldMk cId="2150941305" sldId="282"/>
            <ac:picMk id="24" creationId="{43B79B0A-8FA6-41B9-827A-89096CDC035B}"/>
          </ac:picMkLst>
        </pc:picChg>
        <pc:picChg chg="add">
          <ac:chgData name="Michael J Benker" userId="S::mbenker@umassd.edu::22b70921-827e-490f-b077-ee132a4af0f9" providerId="AD" clId="Web-{9EDE8D4B-1CFB-0329-6CE0-9242FD2679B0}" dt="2019-10-29T17:24:59.180" v="23"/>
          <ac:picMkLst>
            <pc:docMk/>
            <pc:sldMk cId="2150941305" sldId="282"/>
            <ac:picMk id="26" creationId="{14AFD667-02C4-48C8-B172-90A8326F93F5}"/>
          </ac:picMkLst>
        </pc:picChg>
        <pc:picChg chg="add mod">
          <ac:chgData name="Michael J Benker" userId="S::mbenker@umassd.edu::22b70921-827e-490f-b077-ee132a4af0f9" providerId="AD" clId="Web-{9EDE8D4B-1CFB-0329-6CE0-9242FD2679B0}" dt="2019-10-29T17:25:43.291" v="31" actId="1076"/>
          <ac:picMkLst>
            <pc:docMk/>
            <pc:sldMk cId="2150941305" sldId="282"/>
            <ac:picMk id="28" creationId="{6AB60F9D-E8CD-4D82-89A4-A82038D7C98B}"/>
          </ac:picMkLst>
        </pc:picChg>
        <pc:picChg chg="add mod ord">
          <ac:chgData name="Michael J Benker" userId="S::mbenker@umassd.edu::22b70921-827e-490f-b077-ee132a4af0f9" providerId="AD" clId="Web-{9EDE8D4B-1CFB-0329-6CE0-9242FD2679B0}" dt="2019-10-29T17:26:17.590" v="39"/>
          <ac:picMkLst>
            <pc:docMk/>
            <pc:sldMk cId="2150941305" sldId="282"/>
            <ac:picMk id="30" creationId="{D04F0B34-4744-48EA-9101-D4C38DD80809}"/>
          </ac:picMkLst>
        </pc:picChg>
      </pc:sldChg>
    </pc:docChg>
  </pc:docChgLst>
  <pc:docChgLst>
    <pc:chgData name="Jared Alves" userId="S::jalves13@umassd.edu::82b64f00-975a-4f15-aff8-727504a0b927" providerId="AD" clId="Web-{1E554537-8F8D-4BF0-BA2E-3442AACF21A3}"/>
    <pc:docChg chg="addSld modSld">
      <pc:chgData name="Jared Alves" userId="S::jalves13@umassd.edu::82b64f00-975a-4f15-aff8-727504a0b927" providerId="AD" clId="Web-{1E554537-8F8D-4BF0-BA2E-3442AACF21A3}" dt="2019-10-21T03:22:01.578" v="33" actId="14100"/>
      <pc:docMkLst>
        <pc:docMk/>
      </pc:docMkLst>
      <pc:sldChg chg="addSp delSp modSp new">
        <pc:chgData name="Jared Alves" userId="S::jalves13@umassd.edu::82b64f00-975a-4f15-aff8-727504a0b927" providerId="AD" clId="Web-{1E554537-8F8D-4BF0-BA2E-3442AACF21A3}" dt="2019-10-21T03:22:01.578" v="33" actId="14100"/>
        <pc:sldMkLst>
          <pc:docMk/>
          <pc:sldMk cId="2137292138" sldId="276"/>
        </pc:sldMkLst>
        <pc:spChg chg="mod">
          <ac:chgData name="Jared Alves" userId="S::jalves13@umassd.edu::82b64f00-975a-4f15-aff8-727504a0b927" providerId="AD" clId="Web-{1E554537-8F8D-4BF0-BA2E-3442AACF21A3}" dt="2019-10-21T03:05:26.132" v="23" actId="1076"/>
          <ac:spMkLst>
            <pc:docMk/>
            <pc:sldMk cId="2137292138" sldId="276"/>
            <ac:spMk id="2" creationId="{94B08B31-EF07-4AC7-B216-100D1052C658}"/>
          </ac:spMkLst>
        </pc:spChg>
        <pc:spChg chg="del">
          <ac:chgData name="Jared Alves" userId="S::jalves13@umassd.edu::82b64f00-975a-4f15-aff8-727504a0b927" providerId="AD" clId="Web-{1E554537-8F8D-4BF0-BA2E-3442AACF21A3}" dt="2019-10-21T03:04:45.600" v="10"/>
          <ac:spMkLst>
            <pc:docMk/>
            <pc:sldMk cId="2137292138" sldId="276"/>
            <ac:spMk id="3" creationId="{A1CA0847-7C7F-4BF4-9CEE-9011328E9FF9}"/>
          </ac:spMkLst>
        </pc:spChg>
        <pc:spChg chg="add del mod">
          <ac:chgData name="Jared Alves" userId="S::jalves13@umassd.edu::82b64f00-975a-4f15-aff8-727504a0b927" providerId="AD" clId="Web-{1E554537-8F8D-4BF0-BA2E-3442AACF21A3}" dt="2019-10-21T03:21:42.109" v="26"/>
          <ac:spMkLst>
            <pc:docMk/>
            <pc:sldMk cId="2137292138" sldId="276"/>
            <ac:spMk id="7" creationId="{F5FD7F84-693F-4618-8233-112B42A40D42}"/>
          </ac:spMkLst>
        </pc:spChg>
        <pc:picChg chg="add del mod ord">
          <ac:chgData name="Jared Alves" userId="S::jalves13@umassd.edu::82b64f00-975a-4f15-aff8-727504a0b927" providerId="AD" clId="Web-{1E554537-8F8D-4BF0-BA2E-3442AACF21A3}" dt="2019-10-21T03:21:33.796" v="25"/>
          <ac:picMkLst>
            <pc:docMk/>
            <pc:sldMk cId="2137292138" sldId="276"/>
            <ac:picMk id="4" creationId="{57872505-1719-403A-91EC-4450FA6200DE}"/>
          </ac:picMkLst>
        </pc:picChg>
        <pc:picChg chg="add mod ord">
          <ac:chgData name="Jared Alves" userId="S::jalves13@umassd.edu::82b64f00-975a-4f15-aff8-727504a0b927" providerId="AD" clId="Web-{1E554537-8F8D-4BF0-BA2E-3442AACF21A3}" dt="2019-10-21T03:22:01.578" v="33" actId="14100"/>
          <ac:picMkLst>
            <pc:docMk/>
            <pc:sldMk cId="2137292138" sldId="276"/>
            <ac:picMk id="8" creationId="{B092B02E-34BA-47C8-845F-1CF388FCE608}"/>
          </ac:picMkLst>
        </pc:picChg>
      </pc:sldChg>
    </pc:docChg>
  </pc:docChgLst>
  <pc:docChgLst>
    <pc:chgData name="Ryan A Dumont" userId="S::rdumont1@umassd.edu::c40b7864-8231-4a10-a856-4a4279dfedb3" providerId="AD" clId="Web-{4CC11222-A335-4318-BCE1-8660626B4019}"/>
    <pc:docChg chg="modSld">
      <pc:chgData name="Ryan A Dumont" userId="S::rdumont1@umassd.edu::c40b7864-8231-4a10-a856-4a4279dfedb3" providerId="AD" clId="Web-{4CC11222-A335-4318-BCE1-8660626B4019}" dt="2019-10-21T02:42:55.664" v="131" actId="20577"/>
      <pc:docMkLst>
        <pc:docMk/>
      </pc:docMkLst>
      <pc:sldChg chg="modSp">
        <pc:chgData name="Ryan A Dumont" userId="S::rdumont1@umassd.edu::c40b7864-8231-4a10-a856-4a4279dfedb3" providerId="AD" clId="Web-{4CC11222-A335-4318-BCE1-8660626B4019}" dt="2019-10-21T02:42:55.649" v="130" actId="20577"/>
        <pc:sldMkLst>
          <pc:docMk/>
          <pc:sldMk cId="1017541032" sldId="269"/>
        </pc:sldMkLst>
        <pc:spChg chg="mod">
          <ac:chgData name="Ryan A Dumont" userId="S::rdumont1@umassd.edu::c40b7864-8231-4a10-a856-4a4279dfedb3" providerId="AD" clId="Web-{4CC11222-A335-4318-BCE1-8660626B4019}" dt="2019-10-21T02:42:55.649" v="130" actId="20577"/>
          <ac:spMkLst>
            <pc:docMk/>
            <pc:sldMk cId="1017541032" sldId="269"/>
            <ac:spMk id="3" creationId="{770645D3-0EC9-4D22-903B-1A74600E5862}"/>
          </ac:spMkLst>
        </pc:spChg>
      </pc:sldChg>
    </pc:docChg>
  </pc:docChgLst>
  <pc:docChgLst>
    <pc:chgData name="Ryan A Dumont" userId="S::rdumont1@umassd.edu::c40b7864-8231-4a10-a856-4a4279dfedb3" providerId="AD" clId="Web-{C9FE9346-0969-4B27-971A-FABCB12CA300}"/>
    <pc:docChg chg="modSld">
      <pc:chgData name="Ryan A Dumont" userId="S::rdumont1@umassd.edu::c40b7864-8231-4a10-a856-4a4279dfedb3" providerId="AD" clId="Web-{C9FE9346-0969-4B27-971A-FABCB12CA300}" dt="2019-10-31T19:28:52.485" v="17" actId="20577"/>
      <pc:docMkLst>
        <pc:docMk/>
      </pc:docMkLst>
      <pc:sldChg chg="modSp">
        <pc:chgData name="Ryan A Dumont" userId="S::rdumont1@umassd.edu::c40b7864-8231-4a10-a856-4a4279dfedb3" providerId="AD" clId="Web-{C9FE9346-0969-4B27-971A-FABCB12CA300}" dt="2019-10-31T19:28:52.485" v="16" actId="20577"/>
        <pc:sldMkLst>
          <pc:docMk/>
          <pc:sldMk cId="1361185492" sldId="289"/>
        </pc:sldMkLst>
        <pc:spChg chg="mod">
          <ac:chgData name="Ryan A Dumont" userId="S::rdumont1@umassd.edu::c40b7864-8231-4a10-a856-4a4279dfedb3" providerId="AD" clId="Web-{C9FE9346-0969-4B27-971A-FABCB12CA300}" dt="2019-10-31T19:28:52.485" v="16" actId="20577"/>
          <ac:spMkLst>
            <pc:docMk/>
            <pc:sldMk cId="1361185492" sldId="289"/>
            <ac:spMk id="2" creationId="{984745F9-2420-49C0-A632-6C89A5F59F92}"/>
          </ac:spMkLst>
        </pc:spChg>
      </pc:sldChg>
    </pc:docChg>
  </pc:docChgLst>
  <pc:docChgLst>
    <pc:chgData name="Michael J Benker" userId="S::mbenker@umassd.edu::22b70921-827e-490f-b077-ee132a4af0f9" providerId="AD" clId="Web-{C2F9AA8E-1401-CC4A-5077-882ACD3FC19B}"/>
    <pc:docChg chg="addSld modSld">
      <pc:chgData name="Michael J Benker" userId="S::mbenker@umassd.edu::22b70921-827e-490f-b077-ee132a4af0f9" providerId="AD" clId="Web-{C2F9AA8E-1401-CC4A-5077-882ACD3FC19B}" dt="2019-10-29T00:56:00.347" v="1507" actId="14100"/>
      <pc:docMkLst>
        <pc:docMk/>
      </pc:docMkLst>
      <pc:sldChg chg="addSp modSp">
        <pc:chgData name="Michael J Benker" userId="S::mbenker@umassd.edu::22b70921-827e-490f-b077-ee132a4af0f9" providerId="AD" clId="Web-{C2F9AA8E-1401-CC4A-5077-882ACD3FC19B}" dt="2019-10-29T00:56:00.347" v="1507" actId="14100"/>
        <pc:sldMkLst>
          <pc:docMk/>
          <pc:sldMk cId="758739842" sldId="268"/>
        </pc:sldMkLst>
        <pc:spChg chg="add mod">
          <ac:chgData name="Michael J Benker" userId="S::mbenker@umassd.edu::22b70921-827e-490f-b077-ee132a4af0f9" providerId="AD" clId="Web-{C2F9AA8E-1401-CC4A-5077-882ACD3FC19B}" dt="2019-10-29T00:54:37.330" v="1494" actId="1076"/>
          <ac:spMkLst>
            <pc:docMk/>
            <pc:sldMk cId="758739842" sldId="268"/>
            <ac:spMk id="6" creationId="{97BDAF88-9E0A-46FD-A4AF-D8AB4E809889}"/>
          </ac:spMkLst>
        </pc:spChg>
        <pc:picChg chg="add mod">
          <ac:chgData name="Michael J Benker" userId="S::mbenker@umassd.edu::22b70921-827e-490f-b077-ee132a4af0f9" providerId="AD" clId="Web-{C2F9AA8E-1401-CC4A-5077-882ACD3FC19B}" dt="2019-10-29T00:54:48.690" v="1495" actId="1076"/>
          <ac:picMkLst>
            <pc:docMk/>
            <pc:sldMk cId="758739842" sldId="268"/>
            <ac:picMk id="4" creationId="{23A5DDF3-DA45-4C1A-9E3B-C66DBA2FEE1A}"/>
          </ac:picMkLst>
        </pc:picChg>
        <pc:cxnChg chg="add mod">
          <ac:chgData name="Michael J Benker" userId="S::mbenker@umassd.edu::22b70921-827e-490f-b077-ee132a4af0f9" providerId="AD" clId="Web-{C2F9AA8E-1401-CC4A-5077-882ACD3FC19B}" dt="2019-10-29T00:55:28.315" v="1500" actId="14100"/>
          <ac:cxnSpMkLst>
            <pc:docMk/>
            <pc:sldMk cId="758739842" sldId="268"/>
            <ac:cxnSpMk id="7" creationId="{F5D1C4E4-4A1D-4BB9-BEF1-F3D8E7016863}"/>
          </ac:cxnSpMkLst>
        </pc:cxnChg>
        <pc:cxnChg chg="add mod">
          <ac:chgData name="Michael J Benker" userId="S::mbenker@umassd.edu::22b70921-827e-490f-b077-ee132a4af0f9" providerId="AD" clId="Web-{C2F9AA8E-1401-CC4A-5077-882ACD3FC19B}" dt="2019-10-29T00:55:49.222" v="1504" actId="14100"/>
          <ac:cxnSpMkLst>
            <pc:docMk/>
            <pc:sldMk cId="758739842" sldId="268"/>
            <ac:cxnSpMk id="16" creationId="{93B51580-3ABF-4548-B75D-7F9CED0465C9}"/>
          </ac:cxnSpMkLst>
        </pc:cxnChg>
        <pc:cxnChg chg="add mod">
          <ac:chgData name="Michael J Benker" userId="S::mbenker@umassd.edu::22b70921-827e-490f-b077-ee132a4af0f9" providerId="AD" clId="Web-{C2F9AA8E-1401-CC4A-5077-882ACD3FC19B}" dt="2019-10-29T00:56:00.347" v="1507" actId="14100"/>
          <ac:cxnSpMkLst>
            <pc:docMk/>
            <pc:sldMk cId="758739842" sldId="268"/>
            <ac:cxnSpMk id="17" creationId="{69A24689-20D3-46C2-BF21-6DE6B54B5426}"/>
          </ac:cxnSpMkLst>
        </pc:cxnChg>
      </pc:sldChg>
      <pc:sldChg chg="modSp">
        <pc:chgData name="Michael J Benker" userId="S::mbenker@umassd.edu::22b70921-827e-490f-b077-ee132a4af0f9" providerId="AD" clId="Web-{C2F9AA8E-1401-CC4A-5077-882ACD3FC19B}" dt="2019-10-29T00:04:17.705" v="542"/>
        <pc:sldMkLst>
          <pc:docMk/>
          <pc:sldMk cId="4213586329" sldId="272"/>
        </pc:sldMkLst>
        <pc:graphicFrameChg chg="modGraphic">
          <ac:chgData name="Michael J Benker" userId="S::mbenker@umassd.edu::22b70921-827e-490f-b077-ee132a4af0f9" providerId="AD" clId="Web-{C2F9AA8E-1401-CC4A-5077-882ACD3FC19B}" dt="2019-10-29T00:04:17.705" v="542"/>
          <ac:graphicFrameMkLst>
            <pc:docMk/>
            <pc:sldMk cId="4213586329" sldId="272"/>
            <ac:graphicFrameMk id="4" creationId="{BD576944-8BF2-48C5-BD69-8155E97E6736}"/>
          </ac:graphicFrameMkLst>
        </pc:graphicFrameChg>
      </pc:sldChg>
      <pc:sldChg chg="modSp">
        <pc:chgData name="Michael J Benker" userId="S::mbenker@umassd.edu::22b70921-827e-490f-b077-ee132a4af0f9" providerId="AD" clId="Web-{C2F9AA8E-1401-CC4A-5077-882ACD3FC19B}" dt="2019-10-29T00:19:54.585" v="1244"/>
        <pc:sldMkLst>
          <pc:docMk/>
          <pc:sldMk cId="2435716379" sldId="274"/>
        </pc:sldMkLst>
        <pc:graphicFrameChg chg="mod modGraphic">
          <ac:chgData name="Michael J Benker" userId="S::mbenker@umassd.edu::22b70921-827e-490f-b077-ee132a4af0f9" providerId="AD" clId="Web-{C2F9AA8E-1401-CC4A-5077-882ACD3FC19B}" dt="2019-10-29T00:19:54.585" v="1244"/>
          <ac:graphicFrameMkLst>
            <pc:docMk/>
            <pc:sldMk cId="2435716379" sldId="274"/>
            <ac:graphicFrameMk id="4" creationId="{BD576944-8BF2-48C5-BD69-8155E97E6736}"/>
          </ac:graphicFrameMkLst>
        </pc:graphicFrameChg>
      </pc:sldChg>
      <pc:sldChg chg="modSp">
        <pc:chgData name="Michael J Benker" userId="S::mbenker@umassd.edu::22b70921-827e-490f-b077-ee132a4af0f9" providerId="AD" clId="Web-{C2F9AA8E-1401-CC4A-5077-882ACD3FC19B}" dt="2019-10-29T00:31:42.745" v="1267" actId="14100"/>
        <pc:sldMkLst>
          <pc:docMk/>
          <pc:sldMk cId="3810470302" sldId="278"/>
        </pc:sldMkLst>
        <pc:picChg chg="mod">
          <ac:chgData name="Michael J Benker" userId="S::mbenker@umassd.edu::22b70921-827e-490f-b077-ee132a4af0f9" providerId="AD" clId="Web-{C2F9AA8E-1401-CC4A-5077-882ACD3FC19B}" dt="2019-10-29T00:31:42.745" v="1267" actId="14100"/>
          <ac:picMkLst>
            <pc:docMk/>
            <pc:sldMk cId="3810470302" sldId="278"/>
            <ac:picMk id="3" creationId="{21743130-8AC5-48C7-A1AE-A6E9784313E9}"/>
          </ac:picMkLst>
        </pc:picChg>
      </pc:sldChg>
      <pc:sldChg chg="modSp">
        <pc:chgData name="Michael J Benker" userId="S::mbenker@umassd.edu::22b70921-827e-490f-b077-ee132a4af0f9" providerId="AD" clId="Web-{C2F9AA8E-1401-CC4A-5077-882ACD3FC19B}" dt="2019-10-29T00:45:34.671" v="1463"/>
        <pc:sldMkLst>
          <pc:docMk/>
          <pc:sldMk cId="1685425567" sldId="279"/>
        </pc:sldMkLst>
        <pc:graphicFrameChg chg="mod modGraphic">
          <ac:chgData name="Michael J Benker" userId="S::mbenker@umassd.edu::22b70921-827e-490f-b077-ee132a4af0f9" providerId="AD" clId="Web-{C2F9AA8E-1401-CC4A-5077-882ACD3FC19B}" dt="2019-10-29T00:45:34.671" v="1463"/>
          <ac:graphicFrameMkLst>
            <pc:docMk/>
            <pc:sldMk cId="1685425567" sldId="279"/>
            <ac:graphicFrameMk id="7" creationId="{C02A667C-2C82-4BED-9AD4-C5E8AB3B0F71}"/>
          </ac:graphicFrameMkLst>
        </pc:graphicFrameChg>
      </pc:sldChg>
      <pc:sldChg chg="modSp">
        <pc:chgData name="Michael J Benker" userId="S::mbenker@umassd.edu::22b70921-827e-490f-b077-ee132a4af0f9" providerId="AD" clId="Web-{C2F9AA8E-1401-CC4A-5077-882ACD3FC19B}" dt="2019-10-29T00:34:18.683" v="1326" actId="1076"/>
        <pc:sldMkLst>
          <pc:docMk/>
          <pc:sldMk cId="3816839067" sldId="280"/>
        </pc:sldMkLst>
        <pc:picChg chg="mod">
          <ac:chgData name="Michael J Benker" userId="S::mbenker@umassd.edu::22b70921-827e-490f-b077-ee132a4af0f9" providerId="AD" clId="Web-{C2F9AA8E-1401-CC4A-5077-882ACD3FC19B}" dt="2019-10-29T00:34:01.761" v="1319" actId="1076"/>
          <ac:picMkLst>
            <pc:docMk/>
            <pc:sldMk cId="3816839067" sldId="280"/>
            <ac:picMk id="2" creationId="{048755CC-A321-44F3-85C0-BC2E50295CD5}"/>
          </ac:picMkLst>
        </pc:picChg>
        <pc:picChg chg="mod">
          <ac:chgData name="Michael J Benker" userId="S::mbenker@umassd.edu::22b70921-827e-490f-b077-ee132a4af0f9" providerId="AD" clId="Web-{C2F9AA8E-1401-CC4A-5077-882ACD3FC19B}" dt="2019-10-29T00:33:57.230" v="1317" actId="1076"/>
          <ac:picMkLst>
            <pc:docMk/>
            <pc:sldMk cId="3816839067" sldId="280"/>
            <ac:picMk id="4" creationId="{A48C177E-B7F2-497F-9829-038DB46C3374}"/>
          </ac:picMkLst>
        </pc:picChg>
        <pc:picChg chg="mod">
          <ac:chgData name="Michael J Benker" userId="S::mbenker@umassd.edu::22b70921-827e-490f-b077-ee132a4af0f9" providerId="AD" clId="Web-{C2F9AA8E-1401-CC4A-5077-882ACD3FC19B}" dt="2019-10-29T00:33:59.183" v="1318" actId="1076"/>
          <ac:picMkLst>
            <pc:docMk/>
            <pc:sldMk cId="3816839067" sldId="280"/>
            <ac:picMk id="5" creationId="{1A292FEE-9E9F-4883-B3C4-92747961525C}"/>
          </ac:picMkLst>
        </pc:picChg>
        <pc:picChg chg="mod">
          <ac:chgData name="Michael J Benker" userId="S::mbenker@umassd.edu::22b70921-827e-490f-b077-ee132a4af0f9" providerId="AD" clId="Web-{C2F9AA8E-1401-CC4A-5077-882ACD3FC19B}" dt="2019-10-29T00:34:10.011" v="1323" actId="1076"/>
          <ac:picMkLst>
            <pc:docMk/>
            <pc:sldMk cId="3816839067" sldId="280"/>
            <ac:picMk id="9" creationId="{7350B9B2-6B67-4E1C-8A23-DA2316A21881}"/>
          </ac:picMkLst>
        </pc:picChg>
        <pc:picChg chg="mod">
          <ac:chgData name="Michael J Benker" userId="S::mbenker@umassd.edu::22b70921-827e-490f-b077-ee132a4af0f9" providerId="AD" clId="Web-{C2F9AA8E-1401-CC4A-5077-882ACD3FC19B}" dt="2019-10-29T00:34:08.214" v="1322" actId="1076"/>
          <ac:picMkLst>
            <pc:docMk/>
            <pc:sldMk cId="3816839067" sldId="280"/>
            <ac:picMk id="11" creationId="{1CDD6CF2-2B04-4BE7-9F54-64A0CD76D9FF}"/>
          </ac:picMkLst>
        </pc:picChg>
        <pc:picChg chg="mod">
          <ac:chgData name="Michael J Benker" userId="S::mbenker@umassd.edu::22b70921-827e-490f-b077-ee132a4af0f9" providerId="AD" clId="Web-{C2F9AA8E-1401-CC4A-5077-882ACD3FC19B}" dt="2019-10-29T00:34:06.371" v="1321" actId="1076"/>
          <ac:picMkLst>
            <pc:docMk/>
            <pc:sldMk cId="3816839067" sldId="280"/>
            <ac:picMk id="13" creationId="{E916E016-A4B0-4E92-B462-4C624331E2A7}"/>
          </ac:picMkLst>
        </pc:picChg>
        <pc:picChg chg="mod">
          <ac:chgData name="Michael J Benker" userId="S::mbenker@umassd.edu::22b70921-827e-490f-b077-ee132a4af0f9" providerId="AD" clId="Web-{C2F9AA8E-1401-CC4A-5077-882ACD3FC19B}" dt="2019-10-29T00:34:13.886" v="1325" actId="1076"/>
          <ac:picMkLst>
            <pc:docMk/>
            <pc:sldMk cId="3816839067" sldId="280"/>
            <ac:picMk id="17" creationId="{767D2888-DBA8-4D4A-BBAE-0E8A5AB14DC5}"/>
          </ac:picMkLst>
        </pc:picChg>
        <pc:picChg chg="mod">
          <ac:chgData name="Michael J Benker" userId="S::mbenker@umassd.edu::22b70921-827e-490f-b077-ee132a4af0f9" providerId="AD" clId="Web-{C2F9AA8E-1401-CC4A-5077-882ACD3FC19B}" dt="2019-10-29T00:34:12.636" v="1324" actId="1076"/>
          <ac:picMkLst>
            <pc:docMk/>
            <pc:sldMk cId="3816839067" sldId="280"/>
            <ac:picMk id="20" creationId="{77CAE21E-D509-4AF5-A0A1-A03504308AAD}"/>
          </ac:picMkLst>
        </pc:picChg>
        <pc:picChg chg="mod">
          <ac:chgData name="Michael J Benker" userId="S::mbenker@umassd.edu::22b70921-827e-490f-b077-ee132a4af0f9" providerId="AD" clId="Web-{C2F9AA8E-1401-CC4A-5077-882ACD3FC19B}" dt="2019-10-29T00:34:18.683" v="1326" actId="1076"/>
          <ac:picMkLst>
            <pc:docMk/>
            <pc:sldMk cId="3816839067" sldId="280"/>
            <ac:picMk id="22" creationId="{1A8A4D53-B0C2-4E90-B845-21B8CA6A3911}"/>
          </ac:picMkLst>
        </pc:picChg>
      </pc:sldChg>
      <pc:sldChg chg="addSp delSp modSp">
        <pc:chgData name="Michael J Benker" userId="S::mbenker@umassd.edu::22b70921-827e-490f-b077-ee132a4af0f9" providerId="AD" clId="Web-{C2F9AA8E-1401-CC4A-5077-882ACD3FC19B}" dt="2019-10-29T00:12:50.255" v="1226" actId="20577"/>
        <pc:sldMkLst>
          <pc:docMk/>
          <pc:sldMk cId="3699564999" sldId="281"/>
        </pc:sldMkLst>
        <pc:spChg chg="mod">
          <ac:chgData name="Michael J Benker" userId="S::mbenker@umassd.edu::22b70921-827e-490f-b077-ee132a4af0f9" providerId="AD" clId="Web-{C2F9AA8E-1401-CC4A-5077-882ACD3FC19B}" dt="2019-10-29T00:12:50.255" v="1226" actId="20577"/>
          <ac:spMkLst>
            <pc:docMk/>
            <pc:sldMk cId="3699564999" sldId="281"/>
            <ac:spMk id="3" creationId="{281C0F83-3D0E-4DE8-B185-8CEB4EBB27EB}"/>
          </ac:spMkLst>
        </pc:spChg>
        <pc:spChg chg="mod">
          <ac:chgData name="Michael J Benker" userId="S::mbenker@umassd.edu::22b70921-827e-490f-b077-ee132a4af0f9" providerId="AD" clId="Web-{C2F9AA8E-1401-CC4A-5077-882ACD3FC19B}" dt="2019-10-29T00:07:35.894" v="580" actId="1076"/>
          <ac:spMkLst>
            <pc:docMk/>
            <pc:sldMk cId="3699564999" sldId="281"/>
            <ac:spMk id="13" creationId="{FAE4B0F4-CB2E-4D2C-AFF9-ADA757DC5B52}"/>
          </ac:spMkLst>
        </pc:spChg>
        <pc:spChg chg="add mod">
          <ac:chgData name="Michael J Benker" userId="S::mbenker@umassd.edu::22b70921-827e-490f-b077-ee132a4af0f9" providerId="AD" clId="Web-{C2F9AA8E-1401-CC4A-5077-882ACD3FC19B}" dt="2019-10-29T00:11:47.567" v="1170" actId="1076"/>
          <ac:spMkLst>
            <pc:docMk/>
            <pc:sldMk cId="3699564999" sldId="281"/>
            <ac:spMk id="15" creationId="{D781D077-FAF3-4D0D-95E3-DD46A32A85BF}"/>
          </ac:spMkLst>
        </pc:spChg>
        <pc:spChg chg="add del">
          <ac:chgData name="Michael J Benker" userId="S::mbenker@umassd.edu::22b70921-827e-490f-b077-ee132a4af0f9" providerId="AD" clId="Web-{C2F9AA8E-1401-CC4A-5077-882ACD3FC19B}" dt="2019-10-29T00:09:01.050" v="696"/>
          <ac:spMkLst>
            <pc:docMk/>
            <pc:sldMk cId="3699564999" sldId="281"/>
            <ac:spMk id="16" creationId="{3135FDB4-6C27-4DD4-8501-9AD13ECFA55C}"/>
          </ac:spMkLst>
        </pc:spChg>
      </pc:sldChg>
      <pc:sldChg chg="addSp delSp modSp">
        <pc:chgData name="Michael J Benker" userId="S::mbenker@umassd.edu::22b70921-827e-490f-b077-ee132a4af0f9" providerId="AD" clId="Web-{C2F9AA8E-1401-CC4A-5077-882ACD3FC19B}" dt="2019-10-29T00:29:54.994" v="1262" actId="1076"/>
        <pc:sldMkLst>
          <pc:docMk/>
          <pc:sldMk cId="2150941305" sldId="282"/>
        </pc:sldMkLst>
        <pc:spChg chg="mod">
          <ac:chgData name="Michael J Benker" userId="S::mbenker@umassd.edu::22b70921-827e-490f-b077-ee132a4af0f9" providerId="AD" clId="Web-{C2F9AA8E-1401-CC4A-5077-882ACD3FC19B}" dt="2019-10-29T00:20:10.304" v="1245" actId="1076"/>
          <ac:spMkLst>
            <pc:docMk/>
            <pc:sldMk cId="2150941305" sldId="282"/>
            <ac:spMk id="2" creationId="{E17E0B3A-590C-4547-B3AE-1FEA2F69F4DC}"/>
          </ac:spMkLst>
        </pc:spChg>
        <pc:picChg chg="add del mod">
          <ac:chgData name="Michael J Benker" userId="S::mbenker@umassd.edu::22b70921-827e-490f-b077-ee132a4af0f9" providerId="AD" clId="Web-{C2F9AA8E-1401-CC4A-5077-882ACD3FC19B}" dt="2019-10-29T00:26:07.134" v="1255"/>
          <ac:picMkLst>
            <pc:docMk/>
            <pc:sldMk cId="2150941305" sldId="282"/>
            <ac:picMk id="4" creationId="{FAAFB6F0-39BF-4E21-A757-8A6DCC59F923}"/>
          </ac:picMkLst>
        </pc:picChg>
        <pc:picChg chg="add mod">
          <ac:chgData name="Michael J Benker" userId="S::mbenker@umassd.edu::22b70921-827e-490f-b077-ee132a4af0f9" providerId="AD" clId="Web-{C2F9AA8E-1401-CC4A-5077-882ACD3FC19B}" dt="2019-10-29T00:29:54.994" v="1262" actId="1076"/>
          <ac:picMkLst>
            <pc:docMk/>
            <pc:sldMk cId="2150941305" sldId="282"/>
            <ac:picMk id="7" creationId="{E9BC3D0B-5B0D-4534-A564-481546C0A20D}"/>
          </ac:picMkLst>
        </pc:picChg>
      </pc:sldChg>
      <pc:sldChg chg="addSp delSp modSp">
        <pc:chgData name="Michael J Benker" userId="S::mbenker@umassd.edu::22b70921-827e-490f-b077-ee132a4af0f9" providerId="AD" clId="Web-{C2F9AA8E-1401-CC4A-5077-882ACD3FC19B}" dt="2019-10-29T00:32:49.683" v="1313" actId="1076"/>
        <pc:sldMkLst>
          <pc:docMk/>
          <pc:sldMk cId="2263938543" sldId="284"/>
        </pc:sldMkLst>
        <pc:spChg chg="mod">
          <ac:chgData name="Michael J Benker" userId="S::mbenker@umassd.edu::22b70921-827e-490f-b077-ee132a4af0f9" providerId="AD" clId="Web-{C2F9AA8E-1401-CC4A-5077-882ACD3FC19B}" dt="2019-10-29T00:02:52.048" v="541" actId="14100"/>
          <ac:spMkLst>
            <pc:docMk/>
            <pc:sldMk cId="2263938543" sldId="284"/>
            <ac:spMk id="2" creationId="{A7667348-EDD9-45B7-8569-F951E5D997B1}"/>
          </ac:spMkLst>
        </pc:spChg>
        <pc:spChg chg="mod">
          <ac:chgData name="Michael J Benker" userId="S::mbenker@umassd.edu::22b70921-827e-490f-b077-ee132a4af0f9" providerId="AD" clId="Web-{C2F9AA8E-1401-CC4A-5077-882ACD3FC19B}" dt="2019-10-29T00:01:11.766" v="540" actId="1076"/>
          <ac:spMkLst>
            <pc:docMk/>
            <pc:sldMk cId="2263938543" sldId="284"/>
            <ac:spMk id="5" creationId="{9C59167B-A230-4D7C-B565-3D6D9FED4E47}"/>
          </ac:spMkLst>
        </pc:spChg>
        <pc:spChg chg="mod">
          <ac:chgData name="Michael J Benker" userId="S::mbenker@umassd.edu::22b70921-827e-490f-b077-ee132a4af0f9" providerId="AD" clId="Web-{C2F9AA8E-1401-CC4A-5077-882ACD3FC19B}" dt="2019-10-29T00:01:02.673" v="539" actId="1076"/>
          <ac:spMkLst>
            <pc:docMk/>
            <pc:sldMk cId="2263938543" sldId="284"/>
            <ac:spMk id="6" creationId="{DED8DF0B-DF06-40CD-8DFD-7F72CB10AE6E}"/>
          </ac:spMkLst>
        </pc:spChg>
        <pc:spChg chg="mod">
          <ac:chgData name="Michael J Benker" userId="S::mbenker@umassd.edu::22b70921-827e-490f-b077-ee132a4af0f9" providerId="AD" clId="Web-{C2F9AA8E-1401-CC4A-5077-882ACD3FC19B}" dt="2019-10-29T00:00:49.813" v="537" actId="20577"/>
          <ac:spMkLst>
            <pc:docMk/>
            <pc:sldMk cId="2263938543" sldId="284"/>
            <ac:spMk id="7" creationId="{4F486A0B-1951-48C1-8B9E-D6EE992A8973}"/>
          </ac:spMkLst>
        </pc:spChg>
        <pc:spChg chg="mod">
          <ac:chgData name="Michael J Benker" userId="S::mbenker@umassd.edu::22b70921-827e-490f-b077-ee132a4af0f9" providerId="AD" clId="Web-{C2F9AA8E-1401-CC4A-5077-882ACD3FC19B}" dt="2019-10-29T00:32:30.824" v="1311" actId="20577"/>
          <ac:spMkLst>
            <pc:docMk/>
            <pc:sldMk cId="2263938543" sldId="284"/>
            <ac:spMk id="22" creationId="{A8625ACC-16CF-4F9A-A011-E54BAAF596EE}"/>
          </ac:spMkLst>
        </pc:spChg>
        <pc:picChg chg="add mod">
          <ac:chgData name="Michael J Benker" userId="S::mbenker@umassd.edu::22b70921-827e-490f-b077-ee132a4af0f9" providerId="AD" clId="Web-{C2F9AA8E-1401-CC4A-5077-882ACD3FC19B}" dt="2019-10-29T00:15:34.974" v="1232" actId="1076"/>
          <ac:picMkLst>
            <pc:docMk/>
            <pc:sldMk cId="2263938543" sldId="284"/>
            <ac:picMk id="3" creationId="{8185A63D-97B6-4594-A665-D588C3063289}"/>
          </ac:picMkLst>
        </pc:picChg>
        <pc:picChg chg="del mod">
          <ac:chgData name="Michael J Benker" userId="S::mbenker@umassd.edu::22b70921-827e-490f-b077-ee132a4af0f9" providerId="AD" clId="Web-{C2F9AA8E-1401-CC4A-5077-882ACD3FC19B}" dt="2019-10-28T23:54:22.920" v="4"/>
          <ac:picMkLst>
            <pc:docMk/>
            <pc:sldMk cId="2263938543" sldId="284"/>
            <ac:picMk id="4" creationId="{ABBFB9BE-6A88-4B0E-8937-E8127722A388}"/>
          </ac:picMkLst>
        </pc:picChg>
        <pc:picChg chg="mod">
          <ac:chgData name="Michael J Benker" userId="S::mbenker@umassd.edu::22b70921-827e-490f-b077-ee132a4af0f9" providerId="AD" clId="Web-{C2F9AA8E-1401-CC4A-5077-882ACD3FC19B}" dt="2019-10-29T00:32:49.683" v="1313" actId="1076"/>
          <ac:picMkLst>
            <pc:docMk/>
            <pc:sldMk cId="2263938543" sldId="284"/>
            <ac:picMk id="8" creationId="{D0988990-2F96-4DC7-95EB-9A7E75F06249}"/>
          </ac:picMkLst>
        </pc:picChg>
      </pc:sldChg>
      <pc:sldChg chg="modSp">
        <pc:chgData name="Michael J Benker" userId="S::mbenker@umassd.edu::22b70921-827e-490f-b077-ee132a4af0f9" providerId="AD" clId="Web-{C2F9AA8E-1401-CC4A-5077-882ACD3FC19B}" dt="2019-10-29T00:37:26.106" v="1335" actId="1076"/>
        <pc:sldMkLst>
          <pc:docMk/>
          <pc:sldMk cId="3647251956" sldId="285"/>
        </pc:sldMkLst>
        <pc:spChg chg="mod">
          <ac:chgData name="Michael J Benker" userId="S::mbenker@umassd.edu::22b70921-827e-490f-b077-ee132a4af0f9" providerId="AD" clId="Web-{C2F9AA8E-1401-CC4A-5077-882ACD3FC19B}" dt="2019-10-29T00:20:21.054" v="1246" actId="1076"/>
          <ac:spMkLst>
            <pc:docMk/>
            <pc:sldMk cId="3647251956" sldId="285"/>
            <ac:spMk id="2" creationId="{9C78A9E7-AA4C-480C-9130-AA3E0AC0D697}"/>
          </ac:spMkLst>
        </pc:spChg>
        <pc:spChg chg="mod">
          <ac:chgData name="Michael J Benker" userId="S::mbenker@umassd.edu::22b70921-827e-490f-b077-ee132a4af0f9" providerId="AD" clId="Web-{C2F9AA8E-1401-CC4A-5077-882ACD3FC19B}" dt="2019-10-29T00:37:26.106" v="1335" actId="1076"/>
          <ac:spMkLst>
            <pc:docMk/>
            <pc:sldMk cId="3647251956" sldId="285"/>
            <ac:spMk id="7" creationId="{401D3905-F6A5-4802-B0F3-C92A0CA4C1D3}"/>
          </ac:spMkLst>
        </pc:spChg>
      </pc:sldChg>
      <pc:sldChg chg="modSp">
        <pc:chgData name="Michael J Benker" userId="S::mbenker@umassd.edu::22b70921-827e-490f-b077-ee132a4af0f9" providerId="AD" clId="Web-{C2F9AA8E-1401-CC4A-5077-882ACD3FC19B}" dt="2019-10-29T00:39:26.388" v="1338" actId="1076"/>
        <pc:sldMkLst>
          <pc:docMk/>
          <pc:sldMk cId="3990663656" sldId="286"/>
        </pc:sldMkLst>
        <pc:picChg chg="mod">
          <ac:chgData name="Michael J Benker" userId="S::mbenker@umassd.edu::22b70921-827e-490f-b077-ee132a4af0f9" providerId="AD" clId="Web-{C2F9AA8E-1401-CC4A-5077-882ACD3FC19B}" dt="2019-10-29T00:39:26.388" v="1338" actId="1076"/>
          <ac:picMkLst>
            <pc:docMk/>
            <pc:sldMk cId="3990663656" sldId="286"/>
            <ac:picMk id="2" creationId="{12443EE3-399C-48B4-B9E2-D8591D0836A2}"/>
          </ac:picMkLst>
        </pc:picChg>
      </pc:sldChg>
      <pc:sldChg chg="modSp add replId">
        <pc:chgData name="Michael J Benker" userId="S::mbenker@umassd.edu::22b70921-827e-490f-b077-ee132a4af0f9" providerId="AD" clId="Web-{C2F9AA8E-1401-CC4A-5077-882ACD3FC19B}" dt="2019-10-29T00:36:28.340" v="1334" actId="1076"/>
        <pc:sldMkLst>
          <pc:docMk/>
          <pc:sldMk cId="2622497872" sldId="288"/>
        </pc:sldMkLst>
        <pc:picChg chg="mod">
          <ac:chgData name="Michael J Benker" userId="S::mbenker@umassd.edu::22b70921-827e-490f-b077-ee132a4af0f9" providerId="AD" clId="Web-{C2F9AA8E-1401-CC4A-5077-882ACD3FC19B}" dt="2019-10-29T00:36:28.340" v="1334" actId="1076"/>
          <ac:picMkLst>
            <pc:docMk/>
            <pc:sldMk cId="2622497872" sldId="288"/>
            <ac:picMk id="7" creationId="{E9BC3D0B-5B0D-4534-A564-481546C0A20D}"/>
          </ac:picMkLst>
        </pc:picChg>
      </pc:sldChg>
    </pc:docChg>
  </pc:docChgLst>
  <pc:docChgLst>
    <pc:chgData name="Jared Alves" userId="S::jalves13@umassd.edu::82b64f00-975a-4f15-aff8-727504a0b927" providerId="AD" clId="Web-{7A18B122-6844-402A-9950-16C7F5074B02}"/>
    <pc:docChg chg="modSld">
      <pc:chgData name="Jared Alves" userId="S::jalves13@umassd.edu::82b64f00-975a-4f15-aff8-727504a0b927" providerId="AD" clId="Web-{7A18B122-6844-402A-9950-16C7F5074B02}" dt="2019-11-03T19:20:36.255" v="3" actId="20577"/>
      <pc:docMkLst>
        <pc:docMk/>
      </pc:docMkLst>
      <pc:sldChg chg="modSp">
        <pc:chgData name="Jared Alves" userId="S::jalves13@umassd.edu::82b64f00-975a-4f15-aff8-727504a0b927" providerId="AD" clId="Web-{7A18B122-6844-402A-9950-16C7F5074B02}" dt="2019-11-03T19:20:36.255" v="2" actId="20577"/>
        <pc:sldMkLst>
          <pc:docMk/>
          <pc:sldMk cId="4157839488" sldId="277"/>
        </pc:sldMkLst>
        <pc:spChg chg="mod">
          <ac:chgData name="Jared Alves" userId="S::jalves13@umassd.edu::82b64f00-975a-4f15-aff8-727504a0b927" providerId="AD" clId="Web-{7A18B122-6844-402A-9950-16C7F5074B02}" dt="2019-11-03T19:20:36.255" v="2" actId="20577"/>
          <ac:spMkLst>
            <pc:docMk/>
            <pc:sldMk cId="4157839488" sldId="277"/>
            <ac:spMk id="4" creationId="{D1CCBA9A-9124-4448-9D75-7F6B1946E458}"/>
          </ac:spMkLst>
        </pc:spChg>
      </pc:sldChg>
    </pc:docChg>
  </pc:docChgLst>
  <pc:docChgLst>
    <pc:chgData name="Jared Alves" userId="S::jalves13@umassd.edu::82b64f00-975a-4f15-aff8-727504a0b927" providerId="AD" clId="Web-{F0B70039-727C-447A-AC35-2564FED0879B}"/>
    <pc:docChg chg="modSld">
      <pc:chgData name="Jared Alves" userId="S::jalves13@umassd.edu::82b64f00-975a-4f15-aff8-727504a0b927" providerId="AD" clId="Web-{F0B70039-727C-447A-AC35-2564FED0879B}" dt="2019-11-01T15:30:52.932" v="422" actId="20577"/>
      <pc:docMkLst>
        <pc:docMk/>
      </pc:docMkLst>
      <pc:sldChg chg="modSp">
        <pc:chgData name="Jared Alves" userId="S::jalves13@umassd.edu::82b64f00-975a-4f15-aff8-727504a0b927" providerId="AD" clId="Web-{F0B70039-727C-447A-AC35-2564FED0879B}" dt="2019-11-01T15:17:35.624" v="239"/>
        <pc:sldMkLst>
          <pc:docMk/>
          <pc:sldMk cId="1685425567" sldId="279"/>
        </pc:sldMkLst>
        <pc:graphicFrameChg chg="mod modGraphic">
          <ac:chgData name="Jared Alves" userId="S::jalves13@umassd.edu::82b64f00-975a-4f15-aff8-727504a0b927" providerId="AD" clId="Web-{F0B70039-727C-447A-AC35-2564FED0879B}" dt="2019-11-01T15:17:35.624" v="239"/>
          <ac:graphicFrameMkLst>
            <pc:docMk/>
            <pc:sldMk cId="1685425567" sldId="279"/>
            <ac:graphicFrameMk id="7" creationId="{C02A667C-2C82-4BED-9AD4-C5E8AB3B0F71}"/>
          </ac:graphicFrameMkLst>
        </pc:graphicFrameChg>
      </pc:sldChg>
      <pc:sldChg chg="addSp delSp modSp">
        <pc:chgData name="Jared Alves" userId="S::jalves13@umassd.edu::82b64f00-975a-4f15-aff8-727504a0b927" providerId="AD" clId="Web-{F0B70039-727C-447A-AC35-2564FED0879B}" dt="2019-11-01T15:30:50.604" v="420" actId="20577"/>
        <pc:sldMkLst>
          <pc:docMk/>
          <pc:sldMk cId="2150941305" sldId="282"/>
        </pc:sldMkLst>
        <pc:spChg chg="mod">
          <ac:chgData name="Jared Alves" userId="S::jalves13@umassd.edu::82b64f00-975a-4f15-aff8-727504a0b927" providerId="AD" clId="Web-{F0B70039-727C-447A-AC35-2564FED0879B}" dt="2019-11-01T15:30:50.604" v="420" actId="20577"/>
          <ac:spMkLst>
            <pc:docMk/>
            <pc:sldMk cId="2150941305" sldId="282"/>
            <ac:spMk id="8" creationId="{D19219CF-2135-4D25-8151-7CEDBC0EBF7D}"/>
          </ac:spMkLst>
        </pc:spChg>
        <pc:picChg chg="add del mod">
          <ac:chgData name="Jared Alves" userId="S::jalves13@umassd.edu::82b64f00-975a-4f15-aff8-727504a0b927" providerId="AD" clId="Web-{F0B70039-727C-447A-AC35-2564FED0879B}" dt="2019-11-01T15:28:49.491" v="401"/>
          <ac:picMkLst>
            <pc:docMk/>
            <pc:sldMk cId="2150941305" sldId="282"/>
            <ac:picMk id="5" creationId="{3096E9BE-56DD-4241-A4D0-25D48DC90551}"/>
          </ac:picMkLst>
        </pc:picChg>
        <pc:picChg chg="del">
          <ac:chgData name="Jared Alves" userId="S::jalves13@umassd.edu::82b64f00-975a-4f15-aff8-727504a0b927" providerId="AD" clId="Web-{F0B70039-727C-447A-AC35-2564FED0879B}" dt="2019-11-01T14:58:36.258" v="119"/>
          <ac:picMkLst>
            <pc:docMk/>
            <pc:sldMk cId="2150941305" sldId="282"/>
            <ac:picMk id="7" creationId="{E9BC3D0B-5B0D-4534-A564-481546C0A20D}"/>
          </ac:picMkLst>
        </pc:picChg>
        <pc:picChg chg="add mod">
          <ac:chgData name="Jared Alves" userId="S::jalves13@umassd.edu::82b64f00-975a-4f15-aff8-727504a0b927" providerId="AD" clId="Web-{F0B70039-727C-447A-AC35-2564FED0879B}" dt="2019-11-01T15:30:31.728" v="408" actId="14100"/>
          <ac:picMkLst>
            <pc:docMk/>
            <pc:sldMk cId="2150941305" sldId="282"/>
            <ac:picMk id="10" creationId="{5D966762-D1E3-47F7-A86D-9893AA45FE9C}"/>
          </ac:picMkLst>
        </pc:picChg>
      </pc:sldChg>
      <pc:sldChg chg="modSp">
        <pc:chgData name="Jared Alves" userId="S::jalves13@umassd.edu::82b64f00-975a-4f15-aff8-727504a0b927" providerId="AD" clId="Web-{F0B70039-727C-447A-AC35-2564FED0879B}" dt="2019-11-01T15:14:36.118" v="173"/>
        <pc:sldMkLst>
          <pc:docMk/>
          <pc:sldMk cId="1665659617" sldId="283"/>
        </pc:sldMkLst>
        <pc:graphicFrameChg chg="mod modGraphic">
          <ac:chgData name="Jared Alves" userId="S::jalves13@umassd.edu::82b64f00-975a-4f15-aff8-727504a0b927" providerId="AD" clId="Web-{F0B70039-727C-447A-AC35-2564FED0879B}" dt="2019-11-01T15:14:36.118" v="173"/>
          <ac:graphicFrameMkLst>
            <pc:docMk/>
            <pc:sldMk cId="1665659617" sldId="283"/>
            <ac:graphicFrameMk id="7" creationId="{37CC0390-7383-4FCF-9ED3-D35B8A6DD2E1}"/>
          </ac:graphicFrameMkLst>
        </pc:graphicFrameChg>
      </pc:sldChg>
      <pc:sldChg chg="modSp">
        <pc:chgData name="Jared Alves" userId="S::jalves13@umassd.edu::82b64f00-975a-4f15-aff8-727504a0b927" providerId="AD" clId="Web-{F0B70039-727C-447A-AC35-2564FED0879B}" dt="2019-11-01T15:20:13.411" v="392" actId="1076"/>
        <pc:sldMkLst>
          <pc:docMk/>
          <pc:sldMk cId="3284003424" sldId="288"/>
        </pc:sldMkLst>
        <pc:graphicFrameChg chg="mod modGraphic">
          <ac:chgData name="Jared Alves" userId="S::jalves13@umassd.edu::82b64f00-975a-4f15-aff8-727504a0b927" providerId="AD" clId="Web-{F0B70039-727C-447A-AC35-2564FED0879B}" dt="2019-11-01T15:20:13.411" v="392" actId="1076"/>
          <ac:graphicFrameMkLst>
            <pc:docMk/>
            <pc:sldMk cId="3284003424" sldId="288"/>
            <ac:graphicFrameMk id="5" creationId="{6138C52C-F603-422B-8368-25BE74C3B0A6}"/>
          </ac:graphicFrameMkLst>
        </pc:graphicFrameChg>
      </pc:sldChg>
    </pc:docChg>
  </pc:docChgLst>
  <pc:docChgLst>
    <pc:chgData name="Jared Alves" userId="S::jalves13@umassd.edu::82b64f00-975a-4f15-aff8-727504a0b927" providerId="AD" clId="Web-{A3A758AD-42DB-401C-D0BE-5EC99418D485}"/>
    <pc:docChg chg="addSld delSld modSld">
      <pc:chgData name="Jared Alves" userId="S::jalves13@umassd.edu::82b64f00-975a-4f15-aff8-727504a0b927" providerId="AD" clId="Web-{A3A758AD-42DB-401C-D0BE-5EC99418D485}" dt="2019-10-26T20:40:03.775" v="638" actId="1076"/>
      <pc:docMkLst>
        <pc:docMk/>
      </pc:docMkLst>
      <pc:sldChg chg="addSp delSp modSp addCm delCm">
        <pc:chgData name="Jared Alves" userId="S::jalves13@umassd.edu::82b64f00-975a-4f15-aff8-727504a0b927" providerId="AD" clId="Web-{A3A758AD-42DB-401C-D0BE-5EC99418D485}" dt="2019-10-26T20:16:02.874" v="235"/>
        <pc:sldMkLst>
          <pc:docMk/>
          <pc:sldMk cId="1685425567" sldId="279"/>
        </pc:sldMkLst>
        <pc:spChg chg="del">
          <ac:chgData name="Jared Alves" userId="S::jalves13@umassd.edu::82b64f00-975a-4f15-aff8-727504a0b927" providerId="AD" clId="Web-{A3A758AD-42DB-401C-D0BE-5EC99418D485}" dt="2019-10-26T20:14:07.024" v="219"/>
          <ac:spMkLst>
            <pc:docMk/>
            <pc:sldMk cId="1685425567" sldId="279"/>
            <ac:spMk id="3" creationId="{5CED6568-35A2-41FB-9036-2BE378271EE0}"/>
          </ac:spMkLst>
        </pc:spChg>
        <pc:spChg chg="del">
          <ac:chgData name="Jared Alves" userId="S::jalves13@umassd.edu::82b64f00-975a-4f15-aff8-727504a0b927" providerId="AD" clId="Web-{A3A758AD-42DB-401C-D0BE-5EC99418D485}" dt="2019-10-26T19:46:19.589" v="0"/>
          <ac:spMkLst>
            <pc:docMk/>
            <pc:sldMk cId="1685425567" sldId="279"/>
            <ac:spMk id="4" creationId="{E099A222-1F10-4F96-AE65-AA5A1FE5817C}"/>
          </ac:spMkLst>
        </pc:spChg>
        <pc:spChg chg="add del mod">
          <ac:chgData name="Jared Alves" userId="S::jalves13@umassd.edu::82b64f00-975a-4f15-aff8-727504a0b927" providerId="AD" clId="Web-{A3A758AD-42DB-401C-D0BE-5EC99418D485}" dt="2019-10-26T20:14:24.033" v="221"/>
          <ac:spMkLst>
            <pc:docMk/>
            <pc:sldMk cId="1685425567" sldId="279"/>
            <ac:spMk id="10" creationId="{6FBA4708-E358-4D24-8A6E-9902F1D2947F}"/>
          </ac:spMkLst>
        </pc:spChg>
        <pc:graphicFrameChg chg="add mod modGraphic">
          <ac:chgData name="Jared Alves" userId="S::jalves13@umassd.edu::82b64f00-975a-4f15-aff8-727504a0b927" providerId="AD" clId="Web-{A3A758AD-42DB-401C-D0BE-5EC99418D485}" dt="2019-10-26T20:16:02.874" v="235"/>
          <ac:graphicFrameMkLst>
            <pc:docMk/>
            <pc:sldMk cId="1685425567" sldId="279"/>
            <ac:graphicFrameMk id="7" creationId="{C02A667C-2C82-4BED-9AD4-C5E8AB3B0F71}"/>
          </ac:graphicFrameMkLst>
        </pc:graphicFrameChg>
        <pc:picChg chg="add del mod">
          <ac:chgData name="Jared Alves" userId="S::jalves13@umassd.edu::82b64f00-975a-4f15-aff8-727504a0b927" providerId="AD" clId="Web-{A3A758AD-42DB-401C-D0BE-5EC99418D485}" dt="2019-10-26T20:10:19.069" v="10"/>
          <ac:picMkLst>
            <pc:docMk/>
            <pc:sldMk cId="1685425567" sldId="279"/>
            <ac:picMk id="5" creationId="{B471B2C8-24D2-4F66-984F-F3A5A4C7314E}"/>
          </ac:picMkLst>
        </pc:picChg>
      </pc:sldChg>
      <pc:sldChg chg="modSp">
        <pc:chgData name="Jared Alves" userId="S::jalves13@umassd.edu::82b64f00-975a-4f15-aff8-727504a0b927" providerId="AD" clId="Web-{A3A758AD-42DB-401C-D0BE-5EC99418D485}" dt="2019-10-26T20:28:09.221" v="250" actId="20577"/>
        <pc:sldMkLst>
          <pc:docMk/>
          <pc:sldMk cId="3699564999" sldId="281"/>
        </pc:sldMkLst>
        <pc:spChg chg="mod">
          <ac:chgData name="Jared Alves" userId="S::jalves13@umassd.edu::82b64f00-975a-4f15-aff8-727504a0b927" providerId="AD" clId="Web-{A3A758AD-42DB-401C-D0BE-5EC99418D485}" dt="2019-10-26T20:27:56.502" v="241" actId="1076"/>
          <ac:spMkLst>
            <pc:docMk/>
            <pc:sldMk cId="3699564999" sldId="281"/>
            <ac:spMk id="3" creationId="{281C0F83-3D0E-4DE8-B185-8CEB4EBB27EB}"/>
          </ac:spMkLst>
        </pc:spChg>
        <pc:spChg chg="mod">
          <ac:chgData name="Jared Alves" userId="S::jalves13@umassd.edu::82b64f00-975a-4f15-aff8-727504a0b927" providerId="AD" clId="Web-{A3A758AD-42DB-401C-D0BE-5EC99418D485}" dt="2019-10-26T20:28:09.221" v="250" actId="20577"/>
          <ac:spMkLst>
            <pc:docMk/>
            <pc:sldMk cId="3699564999" sldId="281"/>
            <ac:spMk id="13" creationId="{FAE4B0F4-CB2E-4D2C-AFF9-ADA757DC5B52}"/>
          </ac:spMkLst>
        </pc:spChg>
      </pc:sldChg>
      <pc:sldChg chg="addSp delSp modSp new add del">
        <pc:chgData name="Jared Alves" userId="S::jalves13@umassd.edu::82b64f00-975a-4f15-aff8-727504a0b927" providerId="AD" clId="Web-{A3A758AD-42DB-401C-D0BE-5EC99418D485}" dt="2019-10-26T20:39:28.415" v="579"/>
        <pc:sldMkLst>
          <pc:docMk/>
          <pc:sldMk cId="1665659617" sldId="283"/>
        </pc:sldMkLst>
        <pc:spChg chg="mod">
          <ac:chgData name="Jared Alves" userId="S::jalves13@umassd.edu::82b64f00-975a-4f15-aff8-727504a0b927" providerId="AD" clId="Web-{A3A758AD-42DB-401C-D0BE-5EC99418D485}" dt="2019-10-26T20:32:00.645" v="293" actId="1076"/>
          <ac:spMkLst>
            <pc:docMk/>
            <pc:sldMk cId="1665659617" sldId="283"/>
            <ac:spMk id="2" creationId="{92AF2CAF-3E8A-47BA-802E-4CC1E5A36235}"/>
          </ac:spMkLst>
        </pc:spChg>
        <pc:spChg chg="del">
          <ac:chgData name="Jared Alves" userId="S::jalves13@umassd.edu::82b64f00-975a-4f15-aff8-727504a0b927" providerId="AD" clId="Web-{A3A758AD-42DB-401C-D0BE-5EC99418D485}" dt="2019-10-26T20:31:27.254" v="285"/>
          <ac:spMkLst>
            <pc:docMk/>
            <pc:sldMk cId="1665659617" sldId="283"/>
            <ac:spMk id="3" creationId="{E1BBA407-4D8E-424A-ABFC-FFBC6BFE3ACC}"/>
          </ac:spMkLst>
        </pc:spChg>
        <pc:spChg chg="del">
          <ac:chgData name="Jared Alves" userId="S::jalves13@umassd.edu::82b64f00-975a-4f15-aff8-727504a0b927" providerId="AD" clId="Web-{A3A758AD-42DB-401C-D0BE-5EC99418D485}" dt="2019-10-26T20:31:29.239" v="286"/>
          <ac:spMkLst>
            <pc:docMk/>
            <pc:sldMk cId="1665659617" sldId="283"/>
            <ac:spMk id="4" creationId="{11CF6E10-636B-48D4-A27F-4E34E689DB91}"/>
          </ac:spMkLst>
        </pc:spChg>
        <pc:graphicFrameChg chg="add del mod modGraphic">
          <ac:chgData name="Jared Alves" userId="S::jalves13@umassd.edu::82b64f00-975a-4f15-aff8-727504a0b927" providerId="AD" clId="Web-{A3A758AD-42DB-401C-D0BE-5EC99418D485}" dt="2019-10-26T20:36:05.538" v="318"/>
          <ac:graphicFrameMkLst>
            <pc:docMk/>
            <pc:sldMk cId="1665659617" sldId="283"/>
            <ac:graphicFrameMk id="6" creationId="{1556A724-7BFE-42FE-ACDF-7A6AD9CFE5B3}"/>
          </ac:graphicFrameMkLst>
        </pc:graphicFrameChg>
        <pc:graphicFrameChg chg="add mod modGraphic">
          <ac:chgData name="Jared Alves" userId="S::jalves13@umassd.edu::82b64f00-975a-4f15-aff8-727504a0b927" providerId="AD" clId="Web-{A3A758AD-42DB-401C-D0BE-5EC99418D485}" dt="2019-10-26T20:39:28.415" v="579"/>
          <ac:graphicFrameMkLst>
            <pc:docMk/>
            <pc:sldMk cId="1665659617" sldId="283"/>
            <ac:graphicFrameMk id="7" creationId="{37CC0390-7383-4FCF-9ED3-D35B8A6DD2E1}"/>
          </ac:graphicFrameMkLst>
        </pc:graphicFrameChg>
      </pc:sldChg>
      <pc:sldChg chg="delSp modSp new">
        <pc:chgData name="Jared Alves" userId="S::jalves13@umassd.edu::82b64f00-975a-4f15-aff8-727504a0b927" providerId="AD" clId="Web-{A3A758AD-42DB-401C-D0BE-5EC99418D485}" dt="2019-10-26T20:40:03.775" v="638" actId="1076"/>
        <pc:sldMkLst>
          <pc:docMk/>
          <pc:sldMk cId="2263938543" sldId="284"/>
        </pc:sldMkLst>
        <pc:spChg chg="mod">
          <ac:chgData name="Jared Alves" userId="S::jalves13@umassd.edu::82b64f00-975a-4f15-aff8-727504a0b927" providerId="AD" clId="Web-{A3A758AD-42DB-401C-D0BE-5EC99418D485}" dt="2019-10-26T20:40:03.775" v="638" actId="1076"/>
          <ac:spMkLst>
            <pc:docMk/>
            <pc:sldMk cId="2263938543" sldId="284"/>
            <ac:spMk id="2" creationId="{A7667348-EDD9-45B7-8569-F951E5D997B1}"/>
          </ac:spMkLst>
        </pc:spChg>
        <pc:spChg chg="del mod">
          <ac:chgData name="Jared Alves" userId="S::jalves13@umassd.edu::82b64f00-975a-4f15-aff8-727504a0b927" providerId="AD" clId="Web-{A3A758AD-42DB-401C-D0BE-5EC99418D485}" dt="2019-10-26T20:39:41.306" v="584"/>
          <ac:spMkLst>
            <pc:docMk/>
            <pc:sldMk cId="2263938543" sldId="284"/>
            <ac:spMk id="3" creationId="{5C75C067-74BD-4B1C-92D7-6D2B9BE94958}"/>
          </ac:spMkLst>
        </pc:spChg>
        <pc:spChg chg="del">
          <ac:chgData name="Jared Alves" userId="S::jalves13@umassd.edu::82b64f00-975a-4f15-aff8-727504a0b927" providerId="AD" clId="Web-{A3A758AD-42DB-401C-D0BE-5EC99418D485}" dt="2019-10-26T20:39:42.946" v="585"/>
          <ac:spMkLst>
            <pc:docMk/>
            <pc:sldMk cId="2263938543" sldId="284"/>
            <ac:spMk id="4" creationId="{D9C4CEA5-928D-46C4-B04D-D584DE095224}"/>
          </ac:spMkLst>
        </pc:spChg>
      </pc:sldChg>
    </pc:docChg>
  </pc:docChgLst>
  <pc:docChgLst>
    <pc:chgData name="Michael J Benker" userId="S::mbenker@umassd.edu::22b70921-827e-490f-b077-ee132a4af0f9" providerId="AD" clId="Web-{C8F2606C-0147-6AB8-4BCB-5B8AFC8B931C}"/>
    <pc:docChg chg="delSld modSld">
      <pc:chgData name="Michael J Benker" userId="S::mbenker@umassd.edu::22b70921-827e-490f-b077-ee132a4af0f9" providerId="AD" clId="Web-{C8F2606C-0147-6AB8-4BCB-5B8AFC8B931C}" dt="2019-10-28T14:10:37.017" v="14"/>
      <pc:docMkLst>
        <pc:docMk/>
      </pc:docMkLst>
      <pc:sldChg chg="addSp delSp modSp del">
        <pc:chgData name="Michael J Benker" userId="S::mbenker@umassd.edu::22b70921-827e-490f-b077-ee132a4af0f9" providerId="AD" clId="Web-{C8F2606C-0147-6AB8-4BCB-5B8AFC8B931C}" dt="2019-10-28T14:10:30.439" v="13"/>
        <pc:sldMkLst>
          <pc:docMk/>
          <pc:sldMk cId="1017541032" sldId="269"/>
        </pc:sldMkLst>
        <pc:spChg chg="mod">
          <ac:chgData name="Michael J Benker" userId="S::mbenker@umassd.edu::22b70921-827e-490f-b077-ee132a4af0f9" providerId="AD" clId="Web-{C8F2606C-0147-6AB8-4BCB-5B8AFC8B931C}" dt="2019-10-28T14:10:21.189" v="10" actId="1076"/>
          <ac:spMkLst>
            <pc:docMk/>
            <pc:sldMk cId="1017541032" sldId="269"/>
            <ac:spMk id="2" creationId="{A9C7A279-8886-4537-916D-6CB1C506C829}"/>
          </ac:spMkLst>
        </pc:spChg>
        <pc:spChg chg="del mod">
          <ac:chgData name="Michael J Benker" userId="S::mbenker@umassd.edu::22b70921-827e-490f-b077-ee132a4af0f9" providerId="AD" clId="Web-{C8F2606C-0147-6AB8-4BCB-5B8AFC8B931C}" dt="2019-10-28T14:09:59.470" v="5"/>
          <ac:spMkLst>
            <pc:docMk/>
            <pc:sldMk cId="1017541032" sldId="269"/>
            <ac:spMk id="3" creationId="{770645D3-0EC9-4D22-903B-1A74600E5862}"/>
          </ac:spMkLst>
        </pc:spChg>
        <pc:spChg chg="add mod">
          <ac:chgData name="Michael J Benker" userId="S::mbenker@umassd.edu::22b70921-827e-490f-b077-ee132a4af0f9" providerId="AD" clId="Web-{C8F2606C-0147-6AB8-4BCB-5B8AFC8B931C}" dt="2019-10-28T14:09:59.470" v="5"/>
          <ac:spMkLst>
            <pc:docMk/>
            <pc:sldMk cId="1017541032" sldId="269"/>
            <ac:spMk id="5" creationId="{7B184AF3-F8B7-45FE-AD2C-62F212789CD8}"/>
          </ac:spMkLst>
        </pc:spChg>
      </pc:sldChg>
      <pc:sldChg chg="del">
        <pc:chgData name="Michael J Benker" userId="S::mbenker@umassd.edu::22b70921-827e-490f-b077-ee132a4af0f9" providerId="AD" clId="Web-{C8F2606C-0147-6AB8-4BCB-5B8AFC8B931C}" dt="2019-10-28T14:10:37.017" v="14"/>
        <pc:sldMkLst>
          <pc:docMk/>
          <pc:sldMk cId="313110741" sldId="271"/>
        </pc:sldMkLst>
      </pc:sldChg>
      <pc:sldChg chg="addSp delSp modSp">
        <pc:chgData name="Michael J Benker" userId="S::mbenker@umassd.edu::22b70921-827e-490f-b077-ee132a4af0f9" providerId="AD" clId="Web-{C8F2606C-0147-6AB8-4BCB-5B8AFC8B931C}" dt="2019-10-28T14:10:27.626" v="12" actId="1076"/>
        <pc:sldMkLst>
          <pc:docMk/>
          <pc:sldMk cId="4157839488" sldId="277"/>
        </pc:sldMkLst>
        <pc:spChg chg="mod">
          <ac:chgData name="Michael J Benker" userId="S::mbenker@umassd.edu::22b70921-827e-490f-b077-ee132a4af0f9" providerId="AD" clId="Web-{C8F2606C-0147-6AB8-4BCB-5B8AFC8B931C}" dt="2019-10-28T14:09:53.392" v="3" actId="14100"/>
          <ac:spMkLst>
            <pc:docMk/>
            <pc:sldMk cId="4157839488" sldId="277"/>
            <ac:spMk id="2" creationId="{596909A0-9E87-4EED-9A3A-02979D14CDED}"/>
          </ac:spMkLst>
        </pc:spChg>
        <pc:spChg chg="add mod">
          <ac:chgData name="Michael J Benker" userId="S::mbenker@umassd.edu::22b70921-827e-490f-b077-ee132a4af0f9" providerId="AD" clId="Web-{C8F2606C-0147-6AB8-4BCB-5B8AFC8B931C}" dt="2019-10-28T14:10:05.454" v="7" actId="1076"/>
          <ac:spMkLst>
            <pc:docMk/>
            <pc:sldMk cId="4157839488" sldId="277"/>
            <ac:spMk id="3" creationId="{DEF53CE8-6668-4150-A314-4C824CF7B1E3}"/>
          </ac:spMkLst>
        </pc:spChg>
        <pc:spChg chg="add del">
          <ac:chgData name="Michael J Benker" userId="S::mbenker@umassd.edu::22b70921-827e-490f-b077-ee132a4af0f9" providerId="AD" clId="Web-{C8F2606C-0147-6AB8-4BCB-5B8AFC8B931C}" dt="2019-10-28T14:10:16.657" v="9"/>
          <ac:spMkLst>
            <pc:docMk/>
            <pc:sldMk cId="4157839488" sldId="277"/>
            <ac:spMk id="4" creationId="{DEF53CE8-6668-4150-A314-4C824CF7B1E3}"/>
          </ac:spMkLst>
        </pc:spChg>
        <pc:spChg chg="add mod">
          <ac:chgData name="Michael J Benker" userId="S::mbenker@umassd.edu::22b70921-827e-490f-b077-ee132a4af0f9" providerId="AD" clId="Web-{C8F2606C-0147-6AB8-4BCB-5B8AFC8B931C}" dt="2019-10-28T14:10:27.626" v="12" actId="1076"/>
          <ac:spMkLst>
            <pc:docMk/>
            <pc:sldMk cId="4157839488" sldId="277"/>
            <ac:spMk id="6" creationId="{A07173A2-7D12-40C3-8A09-8DA852B76424}"/>
          </ac:spMkLst>
        </pc:spChg>
      </pc:sldChg>
    </pc:docChg>
  </pc:docChgLst>
  <pc:docChgLst>
    <pc:chgData name="Drew A Martins" userId="S::dmartins5@umassd.edu::f68bd026-7c8e-4a25-bf85-9fb888b699ae" providerId="AD" clId="Web-{D6C827F8-7493-7E1B-AAF2-D9B16C915138}"/>
    <pc:docChg chg="modSld">
      <pc:chgData name="Drew A Martins" userId="S::dmartins5@umassd.edu::f68bd026-7c8e-4a25-bf85-9fb888b699ae" providerId="AD" clId="Web-{D6C827F8-7493-7E1B-AAF2-D9B16C915138}" dt="2019-09-30T19:09:28.950" v="1046" actId="20577"/>
      <pc:docMkLst>
        <pc:docMk/>
      </pc:docMkLst>
    </pc:docChg>
  </pc:docChgLst>
  <pc:docChgLst>
    <pc:chgData name="Ryan A Dumont" userId="S::rdumont1@umassd.edu::c40b7864-8231-4a10-a856-4a4279dfedb3" providerId="AD" clId="Web-{929F4E67-5D55-47BB-AAB9-0EBF6BD7E046}"/>
    <pc:docChg chg="addSld delSld modSld">
      <pc:chgData name="Ryan A Dumont" userId="S::rdumont1@umassd.edu::c40b7864-8231-4a10-a856-4a4279dfedb3" providerId="AD" clId="Web-{929F4E67-5D55-47BB-AAB9-0EBF6BD7E046}" dt="2019-10-29T01:11:08.368" v="1065" actId="14100"/>
      <pc:docMkLst>
        <pc:docMk/>
      </pc:docMkLst>
      <pc:sldChg chg="modSp">
        <pc:chgData name="Ryan A Dumont" userId="S::rdumont1@umassd.edu::c40b7864-8231-4a10-a856-4a4279dfedb3" providerId="AD" clId="Web-{929F4E67-5D55-47BB-AAB9-0EBF6BD7E046}" dt="2019-10-28T22:35:17.231" v="142" actId="20577"/>
        <pc:sldMkLst>
          <pc:docMk/>
          <pc:sldMk cId="166200514" sldId="270"/>
        </pc:sldMkLst>
        <pc:spChg chg="mod">
          <ac:chgData name="Ryan A Dumont" userId="S::rdumont1@umassd.edu::c40b7864-8231-4a10-a856-4a4279dfedb3" providerId="AD" clId="Web-{929F4E67-5D55-47BB-AAB9-0EBF6BD7E046}" dt="2019-10-28T22:35:17.231" v="142" actId="20577"/>
          <ac:spMkLst>
            <pc:docMk/>
            <pc:sldMk cId="166200514" sldId="270"/>
            <ac:spMk id="3" creationId="{EAE8B268-65DD-47D8-8B63-67283A7E4D31}"/>
          </ac:spMkLst>
        </pc:spChg>
      </pc:sldChg>
      <pc:sldChg chg="modSp">
        <pc:chgData name="Ryan A Dumont" userId="S::rdumont1@umassd.edu::c40b7864-8231-4a10-a856-4a4279dfedb3" providerId="AD" clId="Web-{929F4E67-5D55-47BB-AAB9-0EBF6BD7E046}" dt="2019-10-28T22:35:01.637" v="141" actId="1076"/>
        <pc:sldMkLst>
          <pc:docMk/>
          <pc:sldMk cId="4213586329" sldId="272"/>
        </pc:sldMkLst>
        <pc:graphicFrameChg chg="mod">
          <ac:chgData name="Ryan A Dumont" userId="S::rdumont1@umassd.edu::c40b7864-8231-4a10-a856-4a4279dfedb3" providerId="AD" clId="Web-{929F4E67-5D55-47BB-AAB9-0EBF6BD7E046}" dt="2019-10-28T22:35:01.637" v="141" actId="1076"/>
          <ac:graphicFrameMkLst>
            <pc:docMk/>
            <pc:sldMk cId="4213586329" sldId="272"/>
            <ac:graphicFrameMk id="4" creationId="{BD576944-8BF2-48C5-BD69-8155E97E6736}"/>
          </ac:graphicFrameMkLst>
        </pc:graphicFrameChg>
      </pc:sldChg>
      <pc:sldChg chg="modSp">
        <pc:chgData name="Ryan A Dumont" userId="S::rdumont1@umassd.edu::c40b7864-8231-4a10-a856-4a4279dfedb3" providerId="AD" clId="Web-{929F4E67-5D55-47BB-AAB9-0EBF6BD7E046}" dt="2019-10-28T22:28:40.903" v="139"/>
        <pc:sldMkLst>
          <pc:docMk/>
          <pc:sldMk cId="1685425567" sldId="279"/>
        </pc:sldMkLst>
        <pc:graphicFrameChg chg="mod modGraphic">
          <ac:chgData name="Ryan A Dumont" userId="S::rdumont1@umassd.edu::c40b7864-8231-4a10-a856-4a4279dfedb3" providerId="AD" clId="Web-{929F4E67-5D55-47BB-AAB9-0EBF6BD7E046}" dt="2019-10-28T22:28:40.903" v="139"/>
          <ac:graphicFrameMkLst>
            <pc:docMk/>
            <pc:sldMk cId="1685425567" sldId="279"/>
            <ac:graphicFrameMk id="7" creationId="{C02A667C-2C82-4BED-9AD4-C5E8AB3B0F71}"/>
          </ac:graphicFrameMkLst>
        </pc:graphicFrameChg>
      </pc:sldChg>
      <pc:sldChg chg="modSp">
        <pc:chgData name="Ryan A Dumont" userId="S::rdumont1@umassd.edu::c40b7864-8231-4a10-a856-4a4279dfedb3" providerId="AD" clId="Web-{929F4E67-5D55-47BB-AAB9-0EBF6BD7E046}" dt="2019-10-29T00:35:15.806" v="709" actId="20577"/>
        <pc:sldMkLst>
          <pc:docMk/>
          <pc:sldMk cId="2150941305" sldId="282"/>
        </pc:sldMkLst>
        <pc:spChg chg="mod">
          <ac:chgData name="Ryan A Dumont" userId="S::rdumont1@umassd.edu::c40b7864-8231-4a10-a856-4a4279dfedb3" providerId="AD" clId="Web-{929F4E67-5D55-47BB-AAB9-0EBF6BD7E046}" dt="2019-10-29T00:35:15.806" v="709" actId="20577"/>
          <ac:spMkLst>
            <pc:docMk/>
            <pc:sldMk cId="2150941305" sldId="282"/>
            <ac:spMk id="8" creationId="{D19219CF-2135-4D25-8151-7CEDBC0EBF7D}"/>
          </ac:spMkLst>
        </pc:spChg>
      </pc:sldChg>
      <pc:sldChg chg="addSp modSp">
        <pc:chgData name="Ryan A Dumont" userId="S::rdumont1@umassd.edu::c40b7864-8231-4a10-a856-4a4279dfedb3" providerId="AD" clId="Web-{929F4E67-5D55-47BB-AAB9-0EBF6BD7E046}" dt="2019-10-29T01:11:08.368" v="1065" actId="14100"/>
        <pc:sldMkLst>
          <pc:docMk/>
          <pc:sldMk cId="3647251956" sldId="285"/>
        </pc:sldMkLst>
        <pc:spChg chg="mod">
          <ac:chgData name="Ryan A Dumont" userId="S::rdumont1@umassd.edu::c40b7864-8231-4a10-a856-4a4279dfedb3" providerId="AD" clId="Web-{929F4E67-5D55-47BB-AAB9-0EBF6BD7E046}" dt="2019-10-29T00:45:32.983" v="876" actId="14100"/>
          <ac:spMkLst>
            <pc:docMk/>
            <pc:sldMk cId="3647251956" sldId="285"/>
            <ac:spMk id="2" creationId="{9C78A9E7-AA4C-480C-9130-AA3E0AC0D697}"/>
          </ac:spMkLst>
        </pc:spChg>
        <pc:spChg chg="add mod">
          <ac:chgData name="Ryan A Dumont" userId="S::rdumont1@umassd.edu::c40b7864-8231-4a10-a856-4a4279dfedb3" providerId="AD" clId="Web-{929F4E67-5D55-47BB-AAB9-0EBF6BD7E046}" dt="2019-10-29T00:18:17.771" v="290" actId="20577"/>
          <ac:spMkLst>
            <pc:docMk/>
            <pc:sldMk cId="3647251956" sldId="285"/>
            <ac:spMk id="3" creationId="{65521469-5352-4414-B0BA-E27722FE7312}"/>
          </ac:spMkLst>
        </pc:spChg>
        <pc:spChg chg="add mod">
          <ac:chgData name="Ryan A Dumont" userId="S::rdumont1@umassd.edu::c40b7864-8231-4a10-a856-4a4279dfedb3" providerId="AD" clId="Web-{929F4E67-5D55-47BB-AAB9-0EBF6BD7E046}" dt="2019-10-29T01:10:47.149" v="1064" actId="14100"/>
          <ac:spMkLst>
            <pc:docMk/>
            <pc:sldMk cId="3647251956" sldId="285"/>
            <ac:spMk id="4" creationId="{C578A666-B8F2-47E3-B151-DD73F4453030}"/>
          </ac:spMkLst>
        </pc:spChg>
        <pc:spChg chg="mod">
          <ac:chgData name="Ryan A Dumont" userId="S::rdumont1@umassd.edu::c40b7864-8231-4a10-a856-4a4279dfedb3" providerId="AD" clId="Web-{929F4E67-5D55-47BB-AAB9-0EBF6BD7E046}" dt="2019-10-29T01:11:08.368" v="1065" actId="14100"/>
          <ac:spMkLst>
            <pc:docMk/>
            <pc:sldMk cId="3647251956" sldId="285"/>
            <ac:spMk id="5" creationId="{7DB4C64F-974B-4E58-977A-69595DA065DD}"/>
          </ac:spMkLst>
        </pc:spChg>
        <pc:spChg chg="mod">
          <ac:chgData name="Ryan A Dumont" userId="S::rdumont1@umassd.edu::c40b7864-8231-4a10-a856-4a4279dfedb3" providerId="AD" clId="Web-{929F4E67-5D55-47BB-AAB9-0EBF6BD7E046}" dt="2019-10-29T00:46:05.719" v="883" actId="1076"/>
          <ac:spMkLst>
            <pc:docMk/>
            <pc:sldMk cId="3647251956" sldId="285"/>
            <ac:spMk id="7" creationId="{401D3905-F6A5-4802-B0F3-C92A0CA4C1D3}"/>
          </ac:spMkLst>
        </pc:spChg>
      </pc:sldChg>
      <pc:sldChg chg="addSp modSp new">
        <pc:chgData name="Ryan A Dumont" userId="S::rdumont1@umassd.edu::c40b7864-8231-4a10-a856-4a4279dfedb3" providerId="AD" clId="Web-{929F4E67-5D55-47BB-AAB9-0EBF6BD7E046}" dt="2019-10-29T00:02:36.521" v="171" actId="20577"/>
        <pc:sldMkLst>
          <pc:docMk/>
          <pc:sldMk cId="1446773306" sldId="287"/>
        </pc:sldMkLst>
        <pc:spChg chg="add mod">
          <ac:chgData name="Ryan A Dumont" userId="S::rdumont1@umassd.edu::c40b7864-8231-4a10-a856-4a4279dfedb3" providerId="AD" clId="Web-{929F4E67-5D55-47BB-AAB9-0EBF6BD7E046}" dt="2019-10-29T00:02:36.521" v="171" actId="20577"/>
          <ac:spMkLst>
            <pc:docMk/>
            <pc:sldMk cId="1446773306" sldId="287"/>
            <ac:spMk id="2" creationId="{2D9C2E60-EA9E-4345-BF67-6F40FA2D890B}"/>
          </ac:spMkLst>
        </pc:spChg>
      </pc:sldChg>
      <pc:sldChg chg="del">
        <pc:chgData name="Ryan A Dumont" userId="S::rdumont1@umassd.edu::c40b7864-8231-4a10-a856-4a4279dfedb3" providerId="AD" clId="Web-{929F4E67-5D55-47BB-AAB9-0EBF6BD7E046}" dt="2019-10-29T00:37:03.138" v="712"/>
        <pc:sldMkLst>
          <pc:docMk/>
          <pc:sldMk cId="2622497872" sldId="288"/>
        </pc:sldMkLst>
      </pc:sldChg>
    </pc:docChg>
  </pc:docChgLst>
  <pc:docChgLst>
    <pc:chgData name="Michael J Benker" userId="S::mbenker@umassd.edu::22b70921-827e-490f-b077-ee132a4af0f9" providerId="AD" clId="Web-{64905CB5-652F-D7C1-B4A5-033C82668666}"/>
    <pc:docChg chg="modSld">
      <pc:chgData name="Michael J Benker" userId="S::mbenker@umassd.edu::22b70921-827e-490f-b077-ee132a4af0f9" providerId="AD" clId="Web-{64905CB5-652F-D7C1-B4A5-033C82668666}" dt="2019-10-30T00:38:05.649" v="81"/>
      <pc:docMkLst>
        <pc:docMk/>
      </pc:docMkLst>
      <pc:sldChg chg="modSp">
        <pc:chgData name="Michael J Benker" userId="S::mbenker@umassd.edu::22b70921-827e-490f-b077-ee132a4af0f9" providerId="AD" clId="Web-{64905CB5-652F-D7C1-B4A5-033C82668666}" dt="2019-10-30T00:38:05.649" v="81"/>
        <pc:sldMkLst>
          <pc:docMk/>
          <pc:sldMk cId="780894102" sldId="273"/>
        </pc:sldMkLst>
        <pc:graphicFrameChg chg="mod modGraphic">
          <ac:chgData name="Michael J Benker" userId="S::mbenker@umassd.edu::22b70921-827e-490f-b077-ee132a4af0f9" providerId="AD" clId="Web-{64905CB5-652F-D7C1-B4A5-033C82668666}" dt="2019-10-30T00:38:05.649" v="81"/>
          <ac:graphicFrameMkLst>
            <pc:docMk/>
            <pc:sldMk cId="780894102" sldId="273"/>
            <ac:graphicFrameMk id="4" creationId="{BD576944-8BF2-48C5-BD69-8155E97E6736}"/>
          </ac:graphicFrameMkLst>
        </pc:graphicFrameChg>
      </pc:sldChg>
      <pc:sldChg chg="modSp">
        <pc:chgData name="Michael J Benker" userId="S::mbenker@umassd.edu::22b70921-827e-490f-b077-ee132a4af0f9" providerId="AD" clId="Web-{64905CB5-652F-D7C1-B4A5-033C82668666}" dt="2019-10-30T00:37:32.148" v="76" actId="20577"/>
        <pc:sldMkLst>
          <pc:docMk/>
          <pc:sldMk cId="2263938543" sldId="284"/>
        </pc:sldMkLst>
        <pc:spChg chg="mod">
          <ac:chgData name="Michael J Benker" userId="S::mbenker@umassd.edu::22b70921-827e-490f-b077-ee132a4af0f9" providerId="AD" clId="Web-{64905CB5-652F-D7C1-B4A5-033C82668666}" dt="2019-10-30T00:37:32.148" v="76" actId="20577"/>
          <ac:spMkLst>
            <pc:docMk/>
            <pc:sldMk cId="2263938543" sldId="284"/>
            <ac:spMk id="7" creationId="{4F486A0B-1951-48C1-8B9E-D6EE992A8973}"/>
          </ac:spMkLst>
        </pc:spChg>
      </pc:sldChg>
    </pc:docChg>
  </pc:docChgLst>
  <pc:docChgLst>
    <pc:chgData name="Jared Alves" userId="S::jalves13@umassd.edu::82b64f00-975a-4f15-aff8-727504a0b927" providerId="AD" clId="Web-{19F20170-0BD5-823B-8D37-16A7C68C5861}"/>
    <pc:docChg chg="delSld">
      <pc:chgData name="Jared Alves" userId="S::jalves13@umassd.edu::82b64f00-975a-4f15-aff8-727504a0b927" providerId="AD" clId="Web-{19F20170-0BD5-823B-8D37-16A7C68C5861}" dt="2019-11-04T02:23:38.444" v="1"/>
      <pc:docMkLst>
        <pc:docMk/>
      </pc:docMkLst>
      <pc:sldChg chg="del">
        <pc:chgData name="Jared Alves" userId="S::jalves13@umassd.edu::82b64f00-975a-4f15-aff8-727504a0b927" providerId="AD" clId="Web-{19F20170-0BD5-823B-8D37-16A7C68C5861}" dt="2019-11-04T02:23:34.926" v="0"/>
        <pc:sldMkLst>
          <pc:docMk/>
          <pc:sldMk cId="4157839488" sldId="277"/>
        </pc:sldMkLst>
      </pc:sldChg>
      <pc:sldChg chg="del">
        <pc:chgData name="Jared Alves" userId="S::jalves13@umassd.edu::82b64f00-975a-4f15-aff8-727504a0b927" providerId="AD" clId="Web-{19F20170-0BD5-823B-8D37-16A7C68C5861}" dt="2019-11-04T02:23:38.444" v="1"/>
        <pc:sldMkLst>
          <pc:docMk/>
          <pc:sldMk cId="1446773306" sldId="287"/>
        </pc:sldMkLst>
      </pc:sldChg>
    </pc:docChg>
  </pc:docChgLst>
  <pc:docChgLst>
    <pc:chgData name="Drew A Martins" userId="S::dmartins5@umassd.edu::f68bd026-7c8e-4a25-bf85-9fb888b699ae" providerId="AD" clId="Web-{6544FF4C-7A31-1A63-987D-F549C4921629}"/>
    <pc:docChg chg="modSld sldOrd">
      <pc:chgData name="Drew A Martins" userId="S::dmartins5@umassd.edu::f68bd026-7c8e-4a25-bf85-9fb888b699ae" providerId="AD" clId="Web-{6544FF4C-7A31-1A63-987D-F549C4921629}" dt="2019-10-01T19:41:07.247" v="7"/>
      <pc:docMkLst>
        <pc:docMk/>
      </pc:docMkLst>
    </pc:docChg>
  </pc:docChgLst>
  <pc:docChgLst>
    <pc:chgData name="Michael J Benker" userId="S::mbenker@umassd.edu::22b70921-827e-490f-b077-ee132a4af0f9" providerId="AD" clId="Web-{D9AB5592-0C3E-4F71-96EB-4421A518583F}"/>
    <pc:docChg chg="modSld">
      <pc:chgData name="Michael J Benker" userId="S::mbenker@umassd.edu::22b70921-827e-490f-b077-ee132a4af0f9" providerId="AD" clId="Web-{D9AB5592-0C3E-4F71-96EB-4421A518583F}" dt="2019-10-12T03:19:38.459" v="3" actId="20577"/>
      <pc:docMkLst>
        <pc:docMk/>
      </pc:docMkLst>
      <pc:sldChg chg="modSp">
        <pc:chgData name="Michael J Benker" userId="S::mbenker@umassd.edu::22b70921-827e-490f-b077-ee132a4af0f9" providerId="AD" clId="Web-{D9AB5592-0C3E-4F71-96EB-4421A518583F}" dt="2019-10-12T03:19:38.459" v="2" actId="20577"/>
        <pc:sldMkLst>
          <pc:docMk/>
          <pc:sldMk cId="758739842" sldId="268"/>
        </pc:sldMkLst>
        <pc:spChg chg="mod">
          <ac:chgData name="Michael J Benker" userId="S::mbenker@umassd.edu::22b70921-827e-490f-b077-ee132a4af0f9" providerId="AD" clId="Web-{D9AB5592-0C3E-4F71-96EB-4421A518583F}" dt="2019-10-12T03:19:38.459" v="2" actId="20577"/>
          <ac:spMkLst>
            <pc:docMk/>
            <pc:sldMk cId="758739842" sldId="268"/>
            <ac:spMk id="5" creationId="{94884E90-26DB-41E4-82C9-E1001847F454}"/>
          </ac:spMkLst>
        </pc:spChg>
      </pc:sldChg>
    </pc:docChg>
  </pc:docChgLst>
  <pc:docChgLst>
    <pc:chgData name="Stephen P Felix" userId="S::sfelix@umassd.edu::6e074a0e-fdcd-47cc-84b6-ce872d087368" providerId="AD" clId="Web-{EF1A5A7B-714F-46C9-AE35-A41DE2CDBB1A}"/>
    <pc:docChg chg="modSld">
      <pc:chgData name="Stephen P Felix" userId="S::sfelix@umassd.edu::6e074a0e-fdcd-47cc-84b6-ce872d087368" providerId="AD" clId="Web-{EF1A5A7B-714F-46C9-AE35-A41DE2CDBB1A}" dt="2019-11-05T00:00:22.389" v="137" actId="20577"/>
      <pc:docMkLst>
        <pc:docMk/>
      </pc:docMkLst>
      <pc:sldChg chg="modSp">
        <pc:chgData name="Stephen P Felix" userId="S::sfelix@umassd.edu::6e074a0e-fdcd-47cc-84b6-ce872d087368" providerId="AD" clId="Web-{EF1A5A7B-714F-46C9-AE35-A41DE2CDBB1A}" dt="2019-11-04T23:59:51.358" v="135" actId="20577"/>
        <pc:sldMkLst>
          <pc:docMk/>
          <pc:sldMk cId="3647251956" sldId="285"/>
        </pc:sldMkLst>
        <pc:spChg chg="mod">
          <ac:chgData name="Stephen P Felix" userId="S::sfelix@umassd.edu::6e074a0e-fdcd-47cc-84b6-ce872d087368" providerId="AD" clId="Web-{EF1A5A7B-714F-46C9-AE35-A41DE2CDBB1A}" dt="2019-11-04T23:59:51.358" v="135" actId="20577"/>
          <ac:spMkLst>
            <pc:docMk/>
            <pc:sldMk cId="3647251956" sldId="285"/>
            <ac:spMk id="5" creationId="{7DB4C64F-974B-4E58-977A-69595DA065DD}"/>
          </ac:spMkLst>
        </pc:spChg>
      </pc:sldChg>
    </pc:docChg>
  </pc:docChgLst>
  <pc:docChgLst>
    <pc:chgData name="Michael J Benker" userId="S::mbenker@umassd.edu::22b70921-827e-490f-b077-ee132a4af0f9" providerId="AD" clId="Web-{E0F2F4E7-8272-4800-B18F-6EBB9A8DE7D5}"/>
    <pc:docChg chg="modSld">
      <pc:chgData name="Michael J Benker" userId="S::mbenker@umassd.edu::22b70921-827e-490f-b077-ee132a4af0f9" providerId="AD" clId="Web-{E0F2F4E7-8272-4800-B18F-6EBB9A8DE7D5}" dt="2019-10-20T12:57:47.478" v="1253" actId="20577"/>
      <pc:docMkLst>
        <pc:docMk/>
      </pc:docMkLst>
      <pc:sldChg chg="modSp">
        <pc:chgData name="Michael J Benker" userId="S::mbenker@umassd.edu::22b70921-827e-490f-b077-ee132a4af0f9" providerId="AD" clId="Web-{E0F2F4E7-8272-4800-B18F-6EBB9A8DE7D5}" dt="2019-10-20T12:35:44.885" v="859" actId="1076"/>
        <pc:sldMkLst>
          <pc:docMk/>
          <pc:sldMk cId="1258566403" sldId="256"/>
        </pc:sldMkLst>
        <pc:spChg chg="mod">
          <ac:chgData name="Michael J Benker" userId="S::mbenker@umassd.edu::22b70921-827e-490f-b077-ee132a4af0f9" providerId="AD" clId="Web-{E0F2F4E7-8272-4800-B18F-6EBB9A8DE7D5}" dt="2019-10-20T12:35:44.885" v="859" actId="1076"/>
          <ac:spMkLst>
            <pc:docMk/>
            <pc:sldMk cId="1258566403" sldId="256"/>
            <ac:spMk id="2" creationId="{047F515F-D402-4F8C-8679-401FF818D078}"/>
          </ac:spMkLst>
        </pc:spChg>
        <pc:spChg chg="mod">
          <ac:chgData name="Michael J Benker" userId="S::mbenker@umassd.edu::22b70921-827e-490f-b077-ee132a4af0f9" providerId="AD" clId="Web-{E0F2F4E7-8272-4800-B18F-6EBB9A8DE7D5}" dt="2019-10-20T12:35:32.588" v="857" actId="20577"/>
          <ac:spMkLst>
            <pc:docMk/>
            <pc:sldMk cId="1258566403" sldId="256"/>
            <ac:spMk id="3" creationId="{05CDAE3F-4D79-478D-B672-D40153FA4944}"/>
          </ac:spMkLst>
        </pc:spChg>
      </pc:sldChg>
      <pc:sldChg chg="modSp">
        <pc:chgData name="Michael J Benker" userId="S::mbenker@umassd.edu::22b70921-827e-490f-b077-ee132a4af0f9" providerId="AD" clId="Web-{E0F2F4E7-8272-4800-B18F-6EBB9A8DE7D5}" dt="2019-10-20T12:53:49.960" v="1148" actId="14100"/>
        <pc:sldMkLst>
          <pc:docMk/>
          <pc:sldMk cId="758739842" sldId="268"/>
        </pc:sldMkLst>
        <pc:spChg chg="mod">
          <ac:chgData name="Michael J Benker" userId="S::mbenker@umassd.edu::22b70921-827e-490f-b077-ee132a4af0f9" providerId="AD" clId="Web-{E0F2F4E7-8272-4800-B18F-6EBB9A8DE7D5}" dt="2019-10-20T12:36:04.385" v="861" actId="1076"/>
          <ac:spMkLst>
            <pc:docMk/>
            <pc:sldMk cId="758739842" sldId="268"/>
            <ac:spMk id="2" creationId="{F0794652-F777-4498-857A-41A96C94E89B}"/>
          </ac:spMkLst>
        </pc:spChg>
        <pc:spChg chg="mod">
          <ac:chgData name="Michael J Benker" userId="S::mbenker@umassd.edu::22b70921-827e-490f-b077-ee132a4af0f9" providerId="AD" clId="Web-{E0F2F4E7-8272-4800-B18F-6EBB9A8DE7D5}" dt="2019-10-20T12:53:49.960" v="1148" actId="14100"/>
          <ac:spMkLst>
            <pc:docMk/>
            <pc:sldMk cId="758739842" sldId="268"/>
            <ac:spMk id="5" creationId="{94884E90-26DB-41E4-82C9-E1001847F454}"/>
          </ac:spMkLst>
        </pc:spChg>
        <pc:picChg chg="mod">
          <ac:chgData name="Michael J Benker" userId="S::mbenker@umassd.edu::22b70921-827e-490f-b077-ee132a4af0f9" providerId="AD" clId="Web-{E0F2F4E7-8272-4800-B18F-6EBB9A8DE7D5}" dt="2019-10-20T12:35:57.010" v="860" actId="1076"/>
          <ac:picMkLst>
            <pc:docMk/>
            <pc:sldMk cId="758739842" sldId="268"/>
            <ac:picMk id="4" creationId="{E5B30F37-2AAF-4DB8-9DBD-6ACD6571E175}"/>
          </ac:picMkLst>
        </pc:picChg>
      </pc:sldChg>
      <pc:sldChg chg="addSp delSp modSp">
        <pc:chgData name="Michael J Benker" userId="S::mbenker@umassd.edu::22b70921-827e-490f-b077-ee132a4af0f9" providerId="AD" clId="Web-{E0F2F4E7-8272-4800-B18F-6EBB9A8DE7D5}" dt="2019-10-20T12:57:44.556" v="1251" actId="20577"/>
        <pc:sldMkLst>
          <pc:docMk/>
          <pc:sldMk cId="166200514" sldId="270"/>
        </pc:sldMkLst>
        <pc:spChg chg="mod">
          <ac:chgData name="Michael J Benker" userId="S::mbenker@umassd.edu::22b70921-827e-490f-b077-ee132a4af0f9" providerId="AD" clId="Web-{E0F2F4E7-8272-4800-B18F-6EBB9A8DE7D5}" dt="2019-10-20T12:17:02.607" v="601" actId="1076"/>
          <ac:spMkLst>
            <pc:docMk/>
            <pc:sldMk cId="166200514" sldId="270"/>
            <ac:spMk id="2" creationId="{B9DB74BE-CB9E-4044-905C-5A7C32B98220}"/>
          </ac:spMkLst>
        </pc:spChg>
        <pc:spChg chg="mod">
          <ac:chgData name="Michael J Benker" userId="S::mbenker@umassd.edu::22b70921-827e-490f-b077-ee132a4af0f9" providerId="AD" clId="Web-{E0F2F4E7-8272-4800-B18F-6EBB9A8DE7D5}" dt="2019-10-20T12:57:44.556" v="1251" actId="20577"/>
          <ac:spMkLst>
            <pc:docMk/>
            <pc:sldMk cId="166200514" sldId="270"/>
            <ac:spMk id="3" creationId="{EAE8B268-65DD-47D8-8B63-67283A7E4D31}"/>
          </ac:spMkLst>
        </pc:spChg>
        <pc:picChg chg="add del mod">
          <ac:chgData name="Michael J Benker" userId="S::mbenker@umassd.edu::22b70921-827e-490f-b077-ee132a4af0f9" providerId="AD" clId="Web-{E0F2F4E7-8272-4800-B18F-6EBB9A8DE7D5}" dt="2019-10-20T12:09:55.071" v="8"/>
          <ac:picMkLst>
            <pc:docMk/>
            <pc:sldMk cId="166200514" sldId="270"/>
            <ac:picMk id="4" creationId="{FCC2F3C4-CDD0-4BCA-9941-E6A63C62FD9B}"/>
          </ac:picMkLst>
        </pc:picChg>
        <pc:picChg chg="mod">
          <ac:chgData name="Michael J Benker" userId="S::mbenker@umassd.edu::22b70921-827e-490f-b077-ee132a4af0f9" providerId="AD" clId="Web-{E0F2F4E7-8272-4800-B18F-6EBB9A8DE7D5}" dt="2019-10-20T12:18:02.217" v="603" actId="1076"/>
          <ac:picMkLst>
            <pc:docMk/>
            <pc:sldMk cId="166200514" sldId="270"/>
            <ac:picMk id="6" creationId="{C1B6495E-2CEA-44F6-84F6-F8FADF3B3A7A}"/>
          </ac:picMkLst>
        </pc:picChg>
        <pc:picChg chg="add del mod">
          <ac:chgData name="Michael J Benker" userId="S::mbenker@umassd.edu::22b70921-827e-490f-b077-ee132a4af0f9" providerId="AD" clId="Web-{E0F2F4E7-8272-4800-B18F-6EBB9A8DE7D5}" dt="2019-10-20T12:09:57.670" v="9"/>
          <ac:picMkLst>
            <pc:docMk/>
            <pc:sldMk cId="166200514" sldId="270"/>
            <ac:picMk id="7" creationId="{73F5B912-3E81-4954-A6EF-51D91CE78ECA}"/>
          </ac:picMkLst>
        </pc:picChg>
        <pc:picChg chg="add mod">
          <ac:chgData name="Michael J Benker" userId="S::mbenker@umassd.edu::22b70921-827e-490f-b077-ee132a4af0f9" providerId="AD" clId="Web-{E0F2F4E7-8272-4800-B18F-6EBB9A8DE7D5}" dt="2019-10-20T12:30:16.772" v="652" actId="1076"/>
          <ac:picMkLst>
            <pc:docMk/>
            <pc:sldMk cId="166200514" sldId="270"/>
            <ac:picMk id="9" creationId="{7F25EB76-C520-4588-B48D-787E5F2451E4}"/>
          </ac:picMkLst>
        </pc:picChg>
        <pc:picChg chg="add mod">
          <ac:chgData name="Michael J Benker" userId="S::mbenker@umassd.edu::22b70921-827e-490f-b077-ee132a4af0f9" providerId="AD" clId="Web-{E0F2F4E7-8272-4800-B18F-6EBB9A8DE7D5}" dt="2019-10-20T12:30:10.022" v="651" actId="1076"/>
          <ac:picMkLst>
            <pc:docMk/>
            <pc:sldMk cId="166200514" sldId="270"/>
            <ac:picMk id="11" creationId="{65804740-2102-4816-B93E-7545B3119D45}"/>
          </ac:picMkLst>
        </pc:picChg>
      </pc:sldChg>
    </pc:docChg>
  </pc:docChgLst>
  <pc:docChgLst>
    <pc:chgData name="Jared Alves" userId="S::jalves13@umassd.edu::82b64f00-975a-4f15-aff8-727504a0b927" providerId="AD" clId="Web-{720F90ED-DFED-7954-4FAE-A05F6DE12444}"/>
    <pc:docChg chg="addSld delSld modSld">
      <pc:chgData name="Jared Alves" userId="S::jalves13@umassd.edu::82b64f00-975a-4f15-aff8-727504a0b927" providerId="AD" clId="Web-{720F90ED-DFED-7954-4FAE-A05F6DE12444}" dt="2019-10-30T01:39:28.762" v="1776" actId="20577"/>
      <pc:docMkLst>
        <pc:docMk/>
      </pc:docMkLst>
      <pc:sldChg chg="addSp delSp modSp">
        <pc:chgData name="Jared Alves" userId="S::jalves13@umassd.edu::82b64f00-975a-4f15-aff8-727504a0b927" providerId="AD" clId="Web-{720F90ED-DFED-7954-4FAE-A05F6DE12444}" dt="2019-10-30T01:25:21.136" v="1746" actId="20577"/>
        <pc:sldMkLst>
          <pc:docMk/>
          <pc:sldMk cId="758739842" sldId="268"/>
        </pc:sldMkLst>
        <pc:spChg chg="mod">
          <ac:chgData name="Jared Alves" userId="S::jalves13@umassd.edu::82b64f00-975a-4f15-aff8-727504a0b927" providerId="AD" clId="Web-{720F90ED-DFED-7954-4FAE-A05F6DE12444}" dt="2019-10-30T01:25:21.136" v="1746" actId="20577"/>
          <ac:spMkLst>
            <pc:docMk/>
            <pc:sldMk cId="758739842" sldId="268"/>
            <ac:spMk id="3" creationId="{F19A3186-183A-4A04-816E-DC79599C0232}"/>
          </ac:spMkLst>
        </pc:spChg>
        <pc:picChg chg="del">
          <ac:chgData name="Jared Alves" userId="S::jalves13@umassd.edu::82b64f00-975a-4f15-aff8-727504a0b927" providerId="AD" clId="Web-{720F90ED-DFED-7954-4FAE-A05F6DE12444}" dt="2019-10-30T00:50:56.385" v="536"/>
          <ac:picMkLst>
            <pc:docMk/>
            <pc:sldMk cId="758739842" sldId="268"/>
            <ac:picMk id="4" creationId="{23A5DDF3-DA45-4C1A-9E3B-C66DBA2FEE1A}"/>
          </ac:picMkLst>
        </pc:picChg>
        <pc:picChg chg="add mod">
          <ac:chgData name="Jared Alves" userId="S::jalves13@umassd.edu::82b64f00-975a-4f15-aff8-727504a0b927" providerId="AD" clId="Web-{720F90ED-DFED-7954-4FAE-A05F6DE12444}" dt="2019-10-30T00:51:29.573" v="546" actId="1076"/>
          <ac:picMkLst>
            <pc:docMk/>
            <pc:sldMk cId="758739842" sldId="268"/>
            <ac:picMk id="5" creationId="{E67B3B33-6B32-4DA1-A17C-5DC84139E4B1}"/>
          </ac:picMkLst>
        </pc:picChg>
        <pc:picChg chg="del">
          <ac:chgData name="Jared Alves" userId="S::jalves13@umassd.edu::82b64f00-975a-4f15-aff8-727504a0b927" providerId="AD" clId="Web-{720F90ED-DFED-7954-4FAE-A05F6DE12444}" dt="2019-10-30T00:50:53.432" v="535"/>
          <ac:picMkLst>
            <pc:docMk/>
            <pc:sldMk cId="758739842" sldId="268"/>
            <ac:picMk id="21" creationId="{EA30EDA8-5B2A-4BF3-A66E-F0D3248B1B03}"/>
          </ac:picMkLst>
        </pc:picChg>
      </pc:sldChg>
      <pc:sldChg chg="modSp">
        <pc:chgData name="Jared Alves" userId="S::jalves13@umassd.edu::82b64f00-975a-4f15-aff8-727504a0b927" providerId="AD" clId="Web-{720F90ED-DFED-7954-4FAE-A05F6DE12444}" dt="2019-10-30T00:38:28.339" v="531"/>
        <pc:sldMkLst>
          <pc:docMk/>
          <pc:sldMk cId="780894102" sldId="273"/>
        </pc:sldMkLst>
        <pc:graphicFrameChg chg="mod modGraphic">
          <ac:chgData name="Jared Alves" userId="S::jalves13@umassd.edu::82b64f00-975a-4f15-aff8-727504a0b927" providerId="AD" clId="Web-{720F90ED-DFED-7954-4FAE-A05F6DE12444}" dt="2019-10-30T00:38:28.339" v="531"/>
          <ac:graphicFrameMkLst>
            <pc:docMk/>
            <pc:sldMk cId="780894102" sldId="273"/>
            <ac:graphicFrameMk id="4" creationId="{BD576944-8BF2-48C5-BD69-8155E97E6736}"/>
          </ac:graphicFrameMkLst>
        </pc:graphicFrameChg>
      </pc:sldChg>
      <pc:sldChg chg="modSp">
        <pc:chgData name="Jared Alves" userId="S::jalves13@umassd.edu::82b64f00-975a-4f15-aff8-727504a0b927" providerId="AD" clId="Web-{720F90ED-DFED-7954-4FAE-A05F6DE12444}" dt="2019-10-30T01:12:35.458" v="1492" actId="20577"/>
        <pc:sldMkLst>
          <pc:docMk/>
          <pc:sldMk cId="3810470302" sldId="278"/>
        </pc:sldMkLst>
        <pc:spChg chg="mod">
          <ac:chgData name="Jared Alves" userId="S::jalves13@umassd.edu::82b64f00-975a-4f15-aff8-727504a0b927" providerId="AD" clId="Web-{720F90ED-DFED-7954-4FAE-A05F6DE12444}" dt="2019-10-30T01:12:35.458" v="1492" actId="20577"/>
          <ac:spMkLst>
            <pc:docMk/>
            <pc:sldMk cId="3810470302" sldId="278"/>
            <ac:spMk id="6" creationId="{FB029736-02C9-44DB-9671-EA4985C9016D}"/>
          </ac:spMkLst>
        </pc:spChg>
      </pc:sldChg>
      <pc:sldChg chg="modSp">
        <pc:chgData name="Jared Alves" userId="S::jalves13@umassd.edu::82b64f00-975a-4f15-aff8-727504a0b927" providerId="AD" clId="Web-{720F90ED-DFED-7954-4FAE-A05F6DE12444}" dt="2019-10-30T01:09:58.830" v="1471"/>
        <pc:sldMkLst>
          <pc:docMk/>
          <pc:sldMk cId="1685425567" sldId="279"/>
        </pc:sldMkLst>
        <pc:graphicFrameChg chg="mod modGraphic">
          <ac:chgData name="Jared Alves" userId="S::jalves13@umassd.edu::82b64f00-975a-4f15-aff8-727504a0b927" providerId="AD" clId="Web-{720F90ED-DFED-7954-4FAE-A05F6DE12444}" dt="2019-10-30T01:09:58.830" v="1471"/>
          <ac:graphicFrameMkLst>
            <pc:docMk/>
            <pc:sldMk cId="1685425567" sldId="279"/>
            <ac:graphicFrameMk id="7" creationId="{C02A667C-2C82-4BED-9AD4-C5E8AB3B0F71}"/>
          </ac:graphicFrameMkLst>
        </pc:graphicFrameChg>
      </pc:sldChg>
      <pc:sldChg chg="modSp">
        <pc:chgData name="Jared Alves" userId="S::jalves13@umassd.edu::82b64f00-975a-4f15-aff8-727504a0b927" providerId="AD" clId="Web-{720F90ED-DFED-7954-4FAE-A05F6DE12444}" dt="2019-10-30T00:19:15.331" v="387"/>
        <pc:sldMkLst>
          <pc:docMk/>
          <pc:sldMk cId="1665659617" sldId="283"/>
        </pc:sldMkLst>
        <pc:graphicFrameChg chg="mod modGraphic">
          <ac:chgData name="Jared Alves" userId="S::jalves13@umassd.edu::82b64f00-975a-4f15-aff8-727504a0b927" providerId="AD" clId="Web-{720F90ED-DFED-7954-4FAE-A05F6DE12444}" dt="2019-10-30T00:19:15.331" v="387"/>
          <ac:graphicFrameMkLst>
            <pc:docMk/>
            <pc:sldMk cId="1665659617" sldId="283"/>
            <ac:graphicFrameMk id="7" creationId="{37CC0390-7383-4FCF-9ED3-D35B8A6DD2E1}"/>
          </ac:graphicFrameMkLst>
        </pc:graphicFrameChg>
      </pc:sldChg>
      <pc:sldChg chg="add del">
        <pc:chgData name="Jared Alves" userId="S::jalves13@umassd.edu::82b64f00-975a-4f15-aff8-727504a0b927" providerId="AD" clId="Web-{720F90ED-DFED-7954-4FAE-A05F6DE12444}" dt="2019-10-30T00:52:21.105" v="548"/>
        <pc:sldMkLst>
          <pc:docMk/>
          <pc:sldMk cId="1446773306" sldId="287"/>
        </pc:sldMkLst>
      </pc:sldChg>
      <pc:sldChg chg="addSp delSp modSp">
        <pc:chgData name="Jared Alves" userId="S::jalves13@umassd.edu::82b64f00-975a-4f15-aff8-727504a0b927" providerId="AD" clId="Web-{720F90ED-DFED-7954-4FAE-A05F6DE12444}" dt="2019-10-30T01:17:42.574" v="1691"/>
        <pc:sldMkLst>
          <pc:docMk/>
          <pc:sldMk cId="3284003424" sldId="288"/>
        </pc:sldMkLst>
        <pc:spChg chg="add del mod">
          <ac:chgData name="Jared Alves" userId="S::jalves13@umassd.edu::82b64f00-975a-4f15-aff8-727504a0b927" providerId="AD" clId="Web-{720F90ED-DFED-7954-4FAE-A05F6DE12444}" dt="2019-10-30T00:57:03.752" v="769"/>
          <ac:spMkLst>
            <pc:docMk/>
            <pc:sldMk cId="3284003424" sldId="288"/>
            <ac:spMk id="3" creationId="{60700160-7863-42E3-A94B-55497A69E7DA}"/>
          </ac:spMkLst>
        </pc:spChg>
        <pc:graphicFrameChg chg="mod modGraphic">
          <ac:chgData name="Jared Alves" userId="S::jalves13@umassd.edu::82b64f00-975a-4f15-aff8-727504a0b927" providerId="AD" clId="Web-{720F90ED-DFED-7954-4FAE-A05F6DE12444}" dt="2019-10-30T01:17:42.574" v="1691"/>
          <ac:graphicFrameMkLst>
            <pc:docMk/>
            <pc:sldMk cId="3284003424" sldId="288"/>
            <ac:graphicFrameMk id="5" creationId="{6138C52C-F603-422B-8368-25BE74C3B0A6}"/>
          </ac:graphicFrameMkLst>
        </pc:graphicFrameChg>
      </pc:sldChg>
      <pc:sldChg chg="addSp modSp new">
        <pc:chgData name="Jared Alves" userId="S::jalves13@umassd.edu::82b64f00-975a-4f15-aff8-727504a0b927" providerId="AD" clId="Web-{720F90ED-DFED-7954-4FAE-A05F6DE12444}" dt="2019-10-30T01:39:28.762" v="1775" actId="20577"/>
        <pc:sldMkLst>
          <pc:docMk/>
          <pc:sldMk cId="1361185492" sldId="289"/>
        </pc:sldMkLst>
        <pc:spChg chg="add mod">
          <ac:chgData name="Jared Alves" userId="S::jalves13@umassd.edu::82b64f00-975a-4f15-aff8-727504a0b927" providerId="AD" clId="Web-{720F90ED-DFED-7954-4FAE-A05F6DE12444}" dt="2019-10-30T01:39:28.762" v="1775" actId="20577"/>
          <ac:spMkLst>
            <pc:docMk/>
            <pc:sldMk cId="1361185492" sldId="289"/>
            <ac:spMk id="2" creationId="{984745F9-2420-49C0-A632-6C89A5F59F92}"/>
          </ac:spMkLst>
        </pc:spChg>
      </pc:sldChg>
    </pc:docChg>
  </pc:docChgLst>
  <pc:docChgLst>
    <pc:chgData name="Michael J Benker" userId="S::mbenker@umassd.edu::22b70921-827e-490f-b077-ee132a4af0f9" providerId="AD" clId="Web-{15A58C66-570B-44C3-ADCB-75F854684B8B}"/>
    <pc:docChg chg="modSld">
      <pc:chgData name="Michael J Benker" userId="S::mbenker@umassd.edu::22b70921-827e-490f-b077-ee132a4af0f9" providerId="AD" clId="Web-{15A58C66-570B-44C3-ADCB-75F854684B8B}" dt="2019-11-05T00:54:47.811" v="7" actId="20577"/>
      <pc:docMkLst>
        <pc:docMk/>
      </pc:docMkLst>
      <pc:sldChg chg="modSp">
        <pc:chgData name="Michael J Benker" userId="S::mbenker@umassd.edu::22b70921-827e-490f-b077-ee132a4af0f9" providerId="AD" clId="Web-{15A58C66-570B-44C3-ADCB-75F854684B8B}" dt="2019-11-05T00:53:11.732" v="0" actId="1076"/>
        <pc:sldMkLst>
          <pc:docMk/>
          <pc:sldMk cId="758739842" sldId="268"/>
        </pc:sldMkLst>
        <pc:picChg chg="mod">
          <ac:chgData name="Michael J Benker" userId="S::mbenker@umassd.edu::22b70921-827e-490f-b077-ee132a4af0f9" providerId="AD" clId="Web-{15A58C66-570B-44C3-ADCB-75F854684B8B}" dt="2019-11-05T00:53:11.732" v="0" actId="1076"/>
          <ac:picMkLst>
            <pc:docMk/>
            <pc:sldMk cId="758739842" sldId="268"/>
            <ac:picMk id="4" creationId="{2B072C97-7FAF-4D3A-B1A8-E6EEA8F9686A}"/>
          </ac:picMkLst>
        </pc:picChg>
      </pc:sldChg>
      <pc:sldChg chg="modSp">
        <pc:chgData name="Michael J Benker" userId="S::mbenker@umassd.edu::22b70921-827e-490f-b077-ee132a4af0f9" providerId="AD" clId="Web-{15A58C66-570B-44C3-ADCB-75F854684B8B}" dt="2019-11-05T00:54:46.061" v="6" actId="20577"/>
        <pc:sldMkLst>
          <pc:docMk/>
          <pc:sldMk cId="3699564999" sldId="281"/>
        </pc:sldMkLst>
        <pc:spChg chg="mod">
          <ac:chgData name="Michael J Benker" userId="S::mbenker@umassd.edu::22b70921-827e-490f-b077-ee132a4af0f9" providerId="AD" clId="Web-{15A58C66-570B-44C3-ADCB-75F854684B8B}" dt="2019-11-05T00:54:46.061" v="6" actId="20577"/>
          <ac:spMkLst>
            <pc:docMk/>
            <pc:sldMk cId="3699564999" sldId="281"/>
            <ac:spMk id="3" creationId="{281C0F83-3D0E-4DE8-B185-8CEB4EBB27EB}"/>
          </ac:spMkLst>
        </pc:spChg>
      </pc:sldChg>
    </pc:docChg>
  </pc:docChgLst>
  <pc:docChgLst>
    <pc:chgData name="Drew A Martins" userId="S::dmartins5@umassd.edu::f68bd026-7c8e-4a25-bf85-9fb888b699ae" providerId="AD" clId="Web-{05A6917B-F143-49FB-58FD-60C82F34FC3D}"/>
    <pc:docChg chg="modSld">
      <pc:chgData name="Drew A Martins" userId="S::dmartins5@umassd.edu::f68bd026-7c8e-4a25-bf85-9fb888b699ae" providerId="AD" clId="Web-{05A6917B-F143-49FB-58FD-60C82F34FC3D}" dt="2019-10-01T19:18:02.536" v="2" actId="14100"/>
      <pc:docMkLst>
        <pc:docMk/>
      </pc:docMkLst>
    </pc:docChg>
  </pc:docChgLst>
  <pc:docChgLst>
    <pc:chgData name="Stephen P Felix" userId="6e074a0e-fdcd-47cc-84b6-ce872d087368" providerId="ADAL" clId="{A7B68890-60D3-4686-A0AE-FF4E9D77F002}"/>
    <pc:docChg chg="custSel modSld">
      <pc:chgData name="Stephen P Felix" userId="6e074a0e-fdcd-47cc-84b6-ce872d087368" providerId="ADAL" clId="{A7B68890-60D3-4686-A0AE-FF4E9D77F002}" dt="2019-10-01T00:19:15.513" v="189" actId="2165"/>
      <pc:docMkLst>
        <pc:docMk/>
      </pc:docMkLst>
    </pc:docChg>
  </pc:docChgLst>
  <pc:docChgLst>
    <pc:chgData name="Drew A Martins" userId="S::dmartins5@umassd.edu::f68bd026-7c8e-4a25-bf85-9fb888b699ae" providerId="AD" clId="Web-{E25161CD-AFE0-22A2-0CA2-4EF64860A2BF}"/>
    <pc:docChg chg="modSld">
      <pc:chgData name="Drew A Martins" userId="S::dmartins5@umassd.edu::f68bd026-7c8e-4a25-bf85-9fb888b699ae" providerId="AD" clId="Web-{E25161CD-AFE0-22A2-0CA2-4EF64860A2BF}" dt="2019-10-30T23:14:48.361" v="1388"/>
      <pc:docMkLst>
        <pc:docMk/>
      </pc:docMkLst>
      <pc:sldChg chg="modSp">
        <pc:chgData name="Drew A Martins" userId="S::dmartins5@umassd.edu::f68bd026-7c8e-4a25-bf85-9fb888b699ae" providerId="AD" clId="Web-{E25161CD-AFE0-22A2-0CA2-4EF64860A2BF}" dt="2019-10-30T23:14:48.361" v="1388"/>
        <pc:sldMkLst>
          <pc:docMk/>
          <pc:sldMk cId="780894102" sldId="273"/>
        </pc:sldMkLst>
        <pc:graphicFrameChg chg="mod modGraphic">
          <ac:chgData name="Drew A Martins" userId="S::dmartins5@umassd.edu::f68bd026-7c8e-4a25-bf85-9fb888b699ae" providerId="AD" clId="Web-{E25161CD-AFE0-22A2-0CA2-4EF64860A2BF}" dt="2019-10-30T23:14:48.361" v="1388"/>
          <ac:graphicFrameMkLst>
            <pc:docMk/>
            <pc:sldMk cId="780894102" sldId="273"/>
            <ac:graphicFrameMk id="4" creationId="{BD576944-8BF2-48C5-BD69-8155E97E6736}"/>
          </ac:graphicFrameMkLst>
        </pc:graphicFrameChg>
      </pc:sldChg>
    </pc:docChg>
  </pc:docChgLst>
  <pc:docChgLst>
    <pc:chgData name="Michael J Benker" userId="S::mbenker@umassd.edu::22b70921-827e-490f-b077-ee132a4af0f9" providerId="AD" clId="Web-{D3B2F87A-DB19-4F9B-DA4F-692C7BB049CC}"/>
    <pc:docChg chg="modSld">
      <pc:chgData name="Michael J Benker" userId="S::mbenker@umassd.edu::22b70921-827e-490f-b077-ee132a4af0f9" providerId="AD" clId="Web-{D3B2F87A-DB19-4F9B-DA4F-692C7BB049CC}" dt="2019-10-27T14:24:57.153" v="1804" actId="1076"/>
      <pc:docMkLst>
        <pc:docMk/>
      </pc:docMkLst>
      <pc:sldChg chg="modSp">
        <pc:chgData name="Michael J Benker" userId="S::mbenker@umassd.edu::22b70921-827e-490f-b077-ee132a4af0f9" providerId="AD" clId="Web-{D3B2F87A-DB19-4F9B-DA4F-692C7BB049CC}" dt="2019-10-27T13:58:06.705" v="22" actId="20577"/>
        <pc:sldMkLst>
          <pc:docMk/>
          <pc:sldMk cId="1258566403" sldId="256"/>
        </pc:sldMkLst>
        <pc:spChg chg="mod">
          <ac:chgData name="Michael J Benker" userId="S::mbenker@umassd.edu::22b70921-827e-490f-b077-ee132a4af0f9" providerId="AD" clId="Web-{D3B2F87A-DB19-4F9B-DA4F-692C7BB049CC}" dt="2019-10-27T13:57:51.970" v="14" actId="20577"/>
          <ac:spMkLst>
            <pc:docMk/>
            <pc:sldMk cId="1258566403" sldId="256"/>
            <ac:spMk id="3" creationId="{05CDAE3F-4D79-478D-B672-D40153FA4944}"/>
          </ac:spMkLst>
        </pc:spChg>
        <pc:spChg chg="mod">
          <ac:chgData name="Michael J Benker" userId="S::mbenker@umassd.edu::22b70921-827e-490f-b077-ee132a4af0f9" providerId="AD" clId="Web-{D3B2F87A-DB19-4F9B-DA4F-692C7BB049CC}" dt="2019-10-27T13:57:59.798" v="18" actId="20577"/>
          <ac:spMkLst>
            <pc:docMk/>
            <pc:sldMk cId="1258566403" sldId="256"/>
            <ac:spMk id="4" creationId="{9A646BA1-C079-407F-8C9F-3686BB6AB6FA}"/>
          </ac:spMkLst>
        </pc:spChg>
        <pc:spChg chg="mod">
          <ac:chgData name="Michael J Benker" userId="S::mbenker@umassd.edu::22b70921-827e-490f-b077-ee132a4af0f9" providerId="AD" clId="Web-{D3B2F87A-DB19-4F9B-DA4F-692C7BB049CC}" dt="2019-10-27T13:58:06.705" v="22" actId="20577"/>
          <ac:spMkLst>
            <pc:docMk/>
            <pc:sldMk cId="1258566403" sldId="256"/>
            <ac:spMk id="5" creationId="{C47D6F1B-5293-45ED-A1E4-59ABDC93A755}"/>
          </ac:spMkLst>
        </pc:spChg>
      </pc:sldChg>
      <pc:sldChg chg="addSp modSp">
        <pc:chgData name="Michael J Benker" userId="S::mbenker@umassd.edu::22b70921-827e-490f-b077-ee132a4af0f9" providerId="AD" clId="Web-{D3B2F87A-DB19-4F9B-DA4F-692C7BB049CC}" dt="2019-10-27T14:19:02.684" v="1738" actId="20577"/>
        <pc:sldMkLst>
          <pc:docMk/>
          <pc:sldMk cId="758739842" sldId="268"/>
        </pc:sldMkLst>
        <pc:spChg chg="add mod">
          <ac:chgData name="Michael J Benker" userId="S::mbenker@umassd.edu::22b70921-827e-490f-b077-ee132a4af0f9" providerId="AD" clId="Web-{D3B2F87A-DB19-4F9B-DA4F-692C7BB049CC}" dt="2019-10-27T14:19:02.684" v="1738" actId="20577"/>
          <ac:spMkLst>
            <pc:docMk/>
            <pc:sldMk cId="758739842" sldId="268"/>
            <ac:spMk id="3" creationId="{F19A3186-183A-4A04-816E-DC79599C0232}"/>
          </ac:spMkLst>
        </pc:spChg>
        <pc:picChg chg="mod">
          <ac:chgData name="Michael J Benker" userId="S::mbenker@umassd.edu::22b70921-827e-490f-b077-ee132a4af0f9" providerId="AD" clId="Web-{D3B2F87A-DB19-4F9B-DA4F-692C7BB049CC}" dt="2019-10-27T14:17:21.523" v="1702"/>
          <ac:picMkLst>
            <pc:docMk/>
            <pc:sldMk cId="758739842" sldId="268"/>
            <ac:picMk id="21" creationId="{EA30EDA8-5B2A-4BF3-A66E-F0D3248B1B03}"/>
          </ac:picMkLst>
        </pc:picChg>
      </pc:sldChg>
      <pc:sldChg chg="modSp">
        <pc:chgData name="Michael J Benker" userId="S::mbenker@umassd.edu::22b70921-827e-490f-b077-ee132a4af0f9" providerId="AD" clId="Web-{D3B2F87A-DB19-4F9B-DA4F-692C7BB049CC}" dt="2019-10-27T14:24:57.153" v="1804" actId="1076"/>
        <pc:sldMkLst>
          <pc:docMk/>
          <pc:sldMk cId="3699564999" sldId="281"/>
        </pc:sldMkLst>
        <pc:spChg chg="mod">
          <ac:chgData name="Michael J Benker" userId="S::mbenker@umassd.edu::22b70921-827e-490f-b077-ee132a4af0f9" providerId="AD" clId="Web-{D3B2F87A-DB19-4F9B-DA4F-692C7BB049CC}" dt="2019-10-27T14:23:44.962" v="1776" actId="20577"/>
          <ac:spMkLst>
            <pc:docMk/>
            <pc:sldMk cId="3699564999" sldId="281"/>
            <ac:spMk id="3" creationId="{281C0F83-3D0E-4DE8-B185-8CEB4EBB27EB}"/>
          </ac:spMkLst>
        </pc:spChg>
        <pc:spChg chg="mod">
          <ac:chgData name="Michael J Benker" userId="S::mbenker@umassd.edu::22b70921-827e-490f-b077-ee132a4af0f9" providerId="AD" clId="Web-{D3B2F87A-DB19-4F9B-DA4F-692C7BB049CC}" dt="2019-10-27T14:24:43.637" v="1799" actId="20577"/>
          <ac:spMkLst>
            <pc:docMk/>
            <pc:sldMk cId="3699564999" sldId="281"/>
            <ac:spMk id="10" creationId="{D676768A-B783-4A13-B784-DE642A986F73}"/>
          </ac:spMkLst>
        </pc:spChg>
        <pc:spChg chg="mod">
          <ac:chgData name="Michael J Benker" userId="S::mbenker@umassd.edu::22b70921-827e-490f-b077-ee132a4af0f9" providerId="AD" clId="Web-{D3B2F87A-DB19-4F9B-DA4F-692C7BB049CC}" dt="2019-10-27T13:55:20.416" v="5" actId="20577"/>
          <ac:spMkLst>
            <pc:docMk/>
            <pc:sldMk cId="3699564999" sldId="281"/>
            <ac:spMk id="18" creationId="{7FC93FC5-E319-43A1-AF17-981771FF5F76}"/>
          </ac:spMkLst>
        </pc:spChg>
        <pc:picChg chg="mod">
          <ac:chgData name="Michael J Benker" userId="S::mbenker@umassd.edu::22b70921-827e-490f-b077-ee132a4af0f9" providerId="AD" clId="Web-{D3B2F87A-DB19-4F9B-DA4F-692C7BB049CC}" dt="2019-10-27T14:24:57.153" v="1804" actId="1076"/>
          <ac:picMkLst>
            <pc:docMk/>
            <pc:sldMk cId="3699564999" sldId="281"/>
            <ac:picMk id="23" creationId="{E4914C5A-9259-4BB5-B8EE-93F3169073DC}"/>
          </ac:picMkLst>
        </pc:picChg>
        <pc:picChg chg="mod">
          <ac:chgData name="Michael J Benker" userId="S::mbenker@umassd.edu::22b70921-827e-490f-b077-ee132a4af0f9" providerId="AD" clId="Web-{D3B2F87A-DB19-4F9B-DA4F-692C7BB049CC}" dt="2019-10-27T14:24:55.059" v="1803" actId="1076"/>
          <ac:picMkLst>
            <pc:docMk/>
            <pc:sldMk cId="3699564999" sldId="281"/>
            <ac:picMk id="25" creationId="{CE78B6B9-1711-4A32-8DDC-63058E516C89}"/>
          </ac:picMkLst>
        </pc:picChg>
        <pc:picChg chg="mod">
          <ac:chgData name="Michael J Benker" userId="S::mbenker@umassd.edu::22b70921-827e-490f-b077-ee132a4af0f9" providerId="AD" clId="Web-{D3B2F87A-DB19-4F9B-DA4F-692C7BB049CC}" dt="2019-10-27T14:24:53.137" v="1802" actId="1076"/>
          <ac:picMkLst>
            <pc:docMk/>
            <pc:sldMk cId="3699564999" sldId="281"/>
            <ac:picMk id="27" creationId="{655CD317-B5B0-42A5-ADEF-B2D80D6A07EC}"/>
          </ac:picMkLst>
        </pc:picChg>
      </pc:sldChg>
    </pc:docChg>
  </pc:docChgLst>
  <pc:docChgLst>
    <pc:chgData name="Stephen P Felix" userId="S::sfelix@umassd.edu::6e074a0e-fdcd-47cc-84b6-ce872d087368" providerId="AD" clId="Web-{332B3FF1-1085-4B57-88D6-9C6153075A2E}"/>
    <pc:docChg chg="modSld">
      <pc:chgData name="Stephen P Felix" userId="S::sfelix@umassd.edu::6e074a0e-fdcd-47cc-84b6-ce872d087368" providerId="AD" clId="Web-{332B3FF1-1085-4B57-88D6-9C6153075A2E}" dt="2019-10-29T00:43:42.817" v="39"/>
      <pc:docMkLst>
        <pc:docMk/>
      </pc:docMkLst>
      <pc:sldChg chg="modSp">
        <pc:chgData name="Stephen P Felix" userId="S::sfelix@umassd.edu::6e074a0e-fdcd-47cc-84b6-ce872d087368" providerId="AD" clId="Web-{332B3FF1-1085-4B57-88D6-9C6153075A2E}" dt="2019-10-29T00:43:42.817" v="39"/>
        <pc:sldMkLst>
          <pc:docMk/>
          <pc:sldMk cId="1685425567" sldId="279"/>
        </pc:sldMkLst>
        <pc:graphicFrameChg chg="mod modGraphic">
          <ac:chgData name="Stephen P Felix" userId="S::sfelix@umassd.edu::6e074a0e-fdcd-47cc-84b6-ce872d087368" providerId="AD" clId="Web-{332B3FF1-1085-4B57-88D6-9C6153075A2E}" dt="2019-10-29T00:43:42.817" v="39"/>
          <ac:graphicFrameMkLst>
            <pc:docMk/>
            <pc:sldMk cId="1685425567" sldId="279"/>
            <ac:graphicFrameMk id="7" creationId="{C02A667C-2C82-4BED-9AD4-C5E8AB3B0F71}"/>
          </ac:graphicFrameMkLst>
        </pc:graphicFrameChg>
      </pc:sldChg>
      <pc:sldChg chg="modSp">
        <pc:chgData name="Stephen P Felix" userId="S::sfelix@umassd.edu::6e074a0e-fdcd-47cc-84b6-ce872d087368" providerId="AD" clId="Web-{332B3FF1-1085-4B57-88D6-9C6153075A2E}" dt="2019-10-29T00:18:28.626" v="5" actId="1076"/>
        <pc:sldMkLst>
          <pc:docMk/>
          <pc:sldMk cId="2263938543" sldId="284"/>
        </pc:sldMkLst>
        <pc:spChg chg="mod">
          <ac:chgData name="Stephen P Felix" userId="S::sfelix@umassd.edu::6e074a0e-fdcd-47cc-84b6-ce872d087368" providerId="AD" clId="Web-{332B3FF1-1085-4B57-88D6-9C6153075A2E}" dt="2019-10-28T23:51:55.007" v="2" actId="20577"/>
          <ac:spMkLst>
            <pc:docMk/>
            <pc:sldMk cId="2263938543" sldId="284"/>
            <ac:spMk id="7" creationId="{4F486A0B-1951-48C1-8B9E-D6EE992A8973}"/>
          </ac:spMkLst>
        </pc:spChg>
        <pc:picChg chg="mod">
          <ac:chgData name="Stephen P Felix" userId="S::sfelix@umassd.edu::6e074a0e-fdcd-47cc-84b6-ce872d087368" providerId="AD" clId="Web-{332B3FF1-1085-4B57-88D6-9C6153075A2E}" dt="2019-10-29T00:18:28.626" v="5" actId="1076"/>
          <ac:picMkLst>
            <pc:docMk/>
            <pc:sldMk cId="2263938543" sldId="284"/>
            <ac:picMk id="3" creationId="{8185A63D-97B6-4594-A665-D588C3063289}"/>
          </ac:picMkLst>
        </pc:picChg>
        <pc:picChg chg="mod">
          <ac:chgData name="Stephen P Felix" userId="S::sfelix@umassd.edu::6e074a0e-fdcd-47cc-84b6-ce872d087368" providerId="AD" clId="Web-{332B3FF1-1085-4B57-88D6-9C6153075A2E}" dt="2019-10-28T23:54:04.355" v="4" actId="1076"/>
          <ac:picMkLst>
            <pc:docMk/>
            <pc:sldMk cId="2263938543" sldId="284"/>
            <ac:picMk id="4" creationId="{ABBFB9BE-6A88-4B0E-8937-E8127722A388}"/>
          </ac:picMkLst>
        </pc:picChg>
      </pc:sldChg>
    </pc:docChg>
  </pc:docChgLst>
  <pc:docChgLst>
    <pc:chgData name="Michael J Benker" userId="S::mbenker@umassd.edu::22b70921-827e-490f-b077-ee132a4af0f9" providerId="AD" clId="Web-{4370ACE7-3562-4480-AEBF-5F81145C0CEE}"/>
    <pc:docChg chg="modSld">
      <pc:chgData name="Michael J Benker" userId="S::mbenker@umassd.edu::22b70921-827e-490f-b077-ee132a4af0f9" providerId="AD" clId="Web-{4370ACE7-3562-4480-AEBF-5F81145C0CEE}" dt="2019-10-27T00:22:18.906" v="1264" actId="20577"/>
      <pc:docMkLst>
        <pc:docMk/>
      </pc:docMkLst>
      <pc:sldChg chg="modSp">
        <pc:chgData name="Michael J Benker" userId="S::mbenker@umassd.edu::22b70921-827e-490f-b077-ee132a4af0f9" providerId="AD" clId="Web-{4370ACE7-3562-4480-AEBF-5F81145C0CEE}" dt="2019-10-26T22:22:41.076" v="215" actId="20577"/>
        <pc:sldMkLst>
          <pc:docMk/>
          <pc:sldMk cId="1258566403" sldId="256"/>
        </pc:sldMkLst>
        <pc:spChg chg="mod">
          <ac:chgData name="Michael J Benker" userId="S::mbenker@umassd.edu::22b70921-827e-490f-b077-ee132a4af0f9" providerId="AD" clId="Web-{4370ACE7-3562-4480-AEBF-5F81145C0CEE}" dt="2019-10-26T22:22:29.060" v="206" actId="20577"/>
          <ac:spMkLst>
            <pc:docMk/>
            <pc:sldMk cId="1258566403" sldId="256"/>
            <ac:spMk id="3" creationId="{05CDAE3F-4D79-478D-B672-D40153FA4944}"/>
          </ac:spMkLst>
        </pc:spChg>
        <pc:spChg chg="mod">
          <ac:chgData name="Michael J Benker" userId="S::mbenker@umassd.edu::22b70921-827e-490f-b077-ee132a4af0f9" providerId="AD" clId="Web-{4370ACE7-3562-4480-AEBF-5F81145C0CEE}" dt="2019-10-26T22:22:35.857" v="212" actId="14100"/>
          <ac:spMkLst>
            <pc:docMk/>
            <pc:sldMk cId="1258566403" sldId="256"/>
            <ac:spMk id="4" creationId="{9A646BA1-C079-407F-8C9F-3686BB6AB6FA}"/>
          </ac:spMkLst>
        </pc:spChg>
        <pc:spChg chg="mod">
          <ac:chgData name="Michael J Benker" userId="S::mbenker@umassd.edu::22b70921-827e-490f-b077-ee132a4af0f9" providerId="AD" clId="Web-{4370ACE7-3562-4480-AEBF-5F81145C0CEE}" dt="2019-10-26T22:22:41.076" v="215" actId="20577"/>
          <ac:spMkLst>
            <pc:docMk/>
            <pc:sldMk cId="1258566403" sldId="256"/>
            <ac:spMk id="5" creationId="{C47D6F1B-5293-45ED-A1E4-59ABDC93A755}"/>
          </ac:spMkLst>
        </pc:spChg>
      </pc:sldChg>
      <pc:sldChg chg="modSp">
        <pc:chgData name="Michael J Benker" userId="S::mbenker@umassd.edu::22b70921-827e-490f-b077-ee132a4af0f9" providerId="AD" clId="Web-{4370ACE7-3562-4480-AEBF-5F81145C0CEE}" dt="2019-10-26T21:59:56.187" v="19"/>
        <pc:sldMkLst>
          <pc:docMk/>
          <pc:sldMk cId="1685425567" sldId="279"/>
        </pc:sldMkLst>
        <pc:graphicFrameChg chg="mod modGraphic">
          <ac:chgData name="Michael J Benker" userId="S::mbenker@umassd.edu::22b70921-827e-490f-b077-ee132a4af0f9" providerId="AD" clId="Web-{4370ACE7-3562-4480-AEBF-5F81145C0CEE}" dt="2019-10-26T21:59:56.187" v="19"/>
          <ac:graphicFrameMkLst>
            <pc:docMk/>
            <pc:sldMk cId="1685425567" sldId="279"/>
            <ac:graphicFrameMk id="7" creationId="{C02A667C-2C82-4BED-9AD4-C5E8AB3B0F71}"/>
          </ac:graphicFrameMkLst>
        </pc:graphicFrameChg>
      </pc:sldChg>
      <pc:sldChg chg="modSp">
        <pc:chgData name="Michael J Benker" userId="S::mbenker@umassd.edu::22b70921-827e-490f-b077-ee132a4af0f9" providerId="AD" clId="Web-{4370ACE7-3562-4480-AEBF-5F81145C0CEE}" dt="2019-10-26T22:02:18.269" v="62" actId="1076"/>
        <pc:sldMkLst>
          <pc:docMk/>
          <pc:sldMk cId="3816839067" sldId="280"/>
        </pc:sldMkLst>
        <pc:picChg chg="mod">
          <ac:chgData name="Michael J Benker" userId="S::mbenker@umassd.edu::22b70921-827e-490f-b077-ee132a4af0f9" providerId="AD" clId="Web-{4370ACE7-3562-4480-AEBF-5F81145C0CEE}" dt="2019-10-26T22:02:18.269" v="62" actId="1076"/>
          <ac:picMkLst>
            <pc:docMk/>
            <pc:sldMk cId="3816839067" sldId="280"/>
            <ac:picMk id="20" creationId="{77CAE21E-D509-4AF5-A0A1-A03504308AAD}"/>
          </ac:picMkLst>
        </pc:picChg>
      </pc:sldChg>
      <pc:sldChg chg="addSp delSp modSp addAnim delAnim modAnim">
        <pc:chgData name="Michael J Benker" userId="S::mbenker@umassd.edu::22b70921-827e-490f-b077-ee132a4af0f9" providerId="AD" clId="Web-{4370ACE7-3562-4480-AEBF-5F81145C0CEE}" dt="2019-10-27T00:22:18.906" v="1263" actId="20577"/>
        <pc:sldMkLst>
          <pc:docMk/>
          <pc:sldMk cId="3699564999" sldId="281"/>
        </pc:sldMkLst>
        <pc:spChg chg="mod">
          <ac:chgData name="Michael J Benker" userId="S::mbenker@umassd.edu::22b70921-827e-490f-b077-ee132a4af0f9" providerId="AD" clId="Web-{4370ACE7-3562-4480-AEBF-5F81145C0CEE}" dt="2019-10-27T00:21:20.217" v="1260" actId="1076"/>
          <ac:spMkLst>
            <pc:docMk/>
            <pc:sldMk cId="3699564999" sldId="281"/>
            <ac:spMk id="2" creationId="{6632BEA7-254E-4DAC-8BDA-A3C4E5D45CD3}"/>
          </ac:spMkLst>
        </pc:spChg>
        <pc:spChg chg="mod">
          <ac:chgData name="Michael J Benker" userId="S::mbenker@umassd.edu::22b70921-827e-490f-b077-ee132a4af0f9" providerId="AD" clId="Web-{4370ACE7-3562-4480-AEBF-5F81145C0CEE}" dt="2019-10-26T22:42:08.755" v="1226" actId="1076"/>
          <ac:spMkLst>
            <pc:docMk/>
            <pc:sldMk cId="3699564999" sldId="281"/>
            <ac:spMk id="3" creationId="{281C0F83-3D0E-4DE8-B185-8CEB4EBB27EB}"/>
          </ac:spMkLst>
        </pc:spChg>
        <pc:spChg chg="add mod">
          <ac:chgData name="Michael J Benker" userId="S::mbenker@umassd.edu::22b70921-827e-490f-b077-ee132a4af0f9" providerId="AD" clId="Web-{4370ACE7-3562-4480-AEBF-5F81145C0CEE}" dt="2019-10-26T22:04:32.711" v="91" actId="1076"/>
          <ac:spMkLst>
            <pc:docMk/>
            <pc:sldMk cId="3699564999" sldId="281"/>
            <ac:spMk id="7" creationId="{1F30757A-920F-42DA-B305-BFD51C6BBC7D}"/>
          </ac:spMkLst>
        </pc:spChg>
        <pc:spChg chg="add mod">
          <ac:chgData name="Michael J Benker" userId="S::mbenker@umassd.edu::22b70921-827e-490f-b077-ee132a4af0f9" providerId="AD" clId="Web-{4370ACE7-3562-4480-AEBF-5F81145C0CEE}" dt="2019-10-26T22:09:55.518" v="143" actId="1076"/>
          <ac:spMkLst>
            <pc:docMk/>
            <pc:sldMk cId="3699564999" sldId="281"/>
            <ac:spMk id="8" creationId="{BF20E37C-2C83-4119-9B5B-805F054CCABE}"/>
          </ac:spMkLst>
        </pc:spChg>
        <pc:spChg chg="add mod">
          <ac:chgData name="Michael J Benker" userId="S::mbenker@umassd.edu::22b70921-827e-490f-b077-ee132a4af0f9" providerId="AD" clId="Web-{4370ACE7-3562-4480-AEBF-5F81145C0CEE}" dt="2019-10-26T22:08:29.484" v="137" actId="14100"/>
          <ac:spMkLst>
            <pc:docMk/>
            <pc:sldMk cId="3699564999" sldId="281"/>
            <ac:spMk id="9" creationId="{D4283D2F-EEF2-4206-9AE8-6184090AA1A9}"/>
          </ac:spMkLst>
        </pc:spChg>
        <pc:spChg chg="mod">
          <ac:chgData name="Michael J Benker" userId="S::mbenker@umassd.edu::22b70921-827e-490f-b077-ee132a4af0f9" providerId="AD" clId="Web-{4370ACE7-3562-4480-AEBF-5F81145C0CEE}" dt="2019-10-27T00:22:18.906" v="1263" actId="20577"/>
          <ac:spMkLst>
            <pc:docMk/>
            <pc:sldMk cId="3699564999" sldId="281"/>
            <ac:spMk id="10" creationId="{D676768A-B783-4A13-B784-DE642A986F73}"/>
          </ac:spMkLst>
        </pc:spChg>
        <pc:spChg chg="add mod">
          <ac:chgData name="Michael J Benker" userId="S::mbenker@umassd.edu::22b70921-827e-490f-b077-ee132a4af0f9" providerId="AD" clId="Web-{4370ACE7-3562-4480-AEBF-5F81145C0CEE}" dt="2019-10-26T22:12:30.757" v="161" actId="20577"/>
          <ac:spMkLst>
            <pc:docMk/>
            <pc:sldMk cId="3699564999" sldId="281"/>
            <ac:spMk id="12" creationId="{64B22DBE-3E60-4088-8C4C-68C2107185D2}"/>
          </ac:spMkLst>
        </pc:spChg>
        <pc:spChg chg="mod">
          <ac:chgData name="Michael J Benker" userId="S::mbenker@umassd.edu::22b70921-827e-490f-b077-ee132a4af0f9" providerId="AD" clId="Web-{4370ACE7-3562-4480-AEBF-5F81145C0CEE}" dt="2019-10-26T22:42:39.240" v="1236" actId="20577"/>
          <ac:spMkLst>
            <pc:docMk/>
            <pc:sldMk cId="3699564999" sldId="281"/>
            <ac:spMk id="13" creationId="{FAE4B0F4-CB2E-4D2C-AFF9-ADA757DC5B52}"/>
          </ac:spMkLst>
        </pc:spChg>
        <pc:spChg chg="add mod">
          <ac:chgData name="Michael J Benker" userId="S::mbenker@umassd.edu::22b70921-827e-490f-b077-ee132a4af0f9" providerId="AD" clId="Web-{4370ACE7-3562-4480-AEBF-5F81145C0CEE}" dt="2019-10-26T22:13:51.698" v="170" actId="1076"/>
          <ac:spMkLst>
            <pc:docMk/>
            <pc:sldMk cId="3699564999" sldId="281"/>
            <ac:spMk id="17" creationId="{262471FD-E29B-4F0D-B941-C6EB5AA3C456}"/>
          </ac:spMkLst>
        </pc:spChg>
        <pc:spChg chg="add mod">
          <ac:chgData name="Michael J Benker" userId="S::mbenker@umassd.edu::22b70921-827e-490f-b077-ee132a4af0f9" providerId="AD" clId="Web-{4370ACE7-3562-4480-AEBF-5F81145C0CEE}" dt="2019-10-26T22:15:20.482" v="201" actId="20577"/>
          <ac:spMkLst>
            <pc:docMk/>
            <pc:sldMk cId="3699564999" sldId="281"/>
            <ac:spMk id="18" creationId="{7FC93FC5-E319-43A1-AF17-981771FF5F76}"/>
          </ac:spMkLst>
        </pc:spChg>
        <pc:spChg chg="add del mod">
          <ac:chgData name="Michael J Benker" userId="S::mbenker@umassd.edu::22b70921-827e-490f-b077-ee132a4af0f9" providerId="AD" clId="Web-{4370ACE7-3562-4480-AEBF-5F81145C0CEE}" dt="2019-10-27T00:17:57.854" v="1239"/>
          <ac:spMkLst>
            <pc:docMk/>
            <pc:sldMk cId="3699564999" sldId="281"/>
            <ac:spMk id="22" creationId="{932FF2FE-0896-4C6B-A292-B3473E138DD9}"/>
          </ac:spMkLst>
        </pc:spChg>
        <pc:picChg chg="add mod">
          <ac:chgData name="Michael J Benker" userId="S::mbenker@umassd.edu::22b70921-827e-490f-b077-ee132a4af0f9" providerId="AD" clId="Web-{4370ACE7-3562-4480-AEBF-5F81145C0CEE}" dt="2019-10-26T22:03:42.662" v="78" actId="1076"/>
          <ac:picMkLst>
            <pc:docMk/>
            <pc:sldMk cId="3699564999" sldId="281"/>
            <ac:picMk id="4" creationId="{C7447B66-6A28-4772-AE73-617E09396440}"/>
          </ac:picMkLst>
        </pc:picChg>
        <pc:picChg chg="add mod">
          <ac:chgData name="Michael J Benker" userId="S::mbenker@umassd.edu::22b70921-827e-490f-b077-ee132a4af0f9" providerId="AD" clId="Web-{4370ACE7-3562-4480-AEBF-5F81145C0CEE}" dt="2019-10-26T22:03:46.975" v="79" actId="1076"/>
          <ac:picMkLst>
            <pc:docMk/>
            <pc:sldMk cId="3699564999" sldId="281"/>
            <ac:picMk id="5" creationId="{DACA6E35-B936-4F2C-A344-26B3195C239F}"/>
          </ac:picMkLst>
        </pc:picChg>
        <pc:picChg chg="add mod">
          <ac:chgData name="Michael J Benker" userId="S::mbenker@umassd.edu::22b70921-827e-490f-b077-ee132a4af0f9" providerId="AD" clId="Web-{4370ACE7-3562-4480-AEBF-5F81145C0CEE}" dt="2019-10-26T22:03:38.694" v="77" actId="1076"/>
          <ac:picMkLst>
            <pc:docMk/>
            <pc:sldMk cId="3699564999" sldId="281"/>
            <ac:picMk id="6" creationId="{A2F04EF9-8FDD-42F4-9173-63EAFFDF7EE8}"/>
          </ac:picMkLst>
        </pc:picChg>
        <pc:picChg chg="add del mod">
          <ac:chgData name="Michael J Benker" userId="S::mbenker@umassd.edu::22b70921-827e-490f-b077-ee132a4af0f9" providerId="AD" clId="Web-{4370ACE7-3562-4480-AEBF-5F81145C0CEE}" dt="2019-10-27T00:17:59.057" v="1240"/>
          <ac:picMkLst>
            <pc:docMk/>
            <pc:sldMk cId="3699564999" sldId="281"/>
            <ac:picMk id="19" creationId="{9BD8151B-BF09-453B-90EF-96F29616FD6E}"/>
          </ac:picMkLst>
        </pc:picChg>
        <pc:picChg chg="mod">
          <ac:chgData name="Michael J Benker" userId="S::mbenker@umassd.edu::22b70921-827e-490f-b077-ee132a4af0f9" providerId="AD" clId="Web-{4370ACE7-3562-4480-AEBF-5F81145C0CEE}" dt="2019-10-26T22:36:18.179" v="935" actId="1076"/>
          <ac:picMkLst>
            <pc:docMk/>
            <pc:sldMk cId="3699564999" sldId="281"/>
            <ac:picMk id="21" creationId="{69585B71-2466-42A0-A656-D76496AB8C63}"/>
          </ac:picMkLst>
        </pc:picChg>
        <pc:picChg chg="mod">
          <ac:chgData name="Michael J Benker" userId="S::mbenker@umassd.edu::22b70921-827e-490f-b077-ee132a4af0f9" providerId="AD" clId="Web-{4370ACE7-3562-4480-AEBF-5F81145C0CEE}" dt="2019-10-26T22:36:18.195" v="936" actId="1076"/>
          <ac:picMkLst>
            <pc:docMk/>
            <pc:sldMk cId="3699564999" sldId="281"/>
            <ac:picMk id="23" creationId="{E4914C5A-9259-4BB5-B8EE-93F3169073DC}"/>
          </ac:picMkLst>
        </pc:picChg>
        <pc:picChg chg="mod">
          <ac:chgData name="Michael J Benker" userId="S::mbenker@umassd.edu::22b70921-827e-490f-b077-ee132a4af0f9" providerId="AD" clId="Web-{4370ACE7-3562-4480-AEBF-5F81145C0CEE}" dt="2019-10-26T22:36:18.226" v="937" actId="1076"/>
          <ac:picMkLst>
            <pc:docMk/>
            <pc:sldMk cId="3699564999" sldId="281"/>
            <ac:picMk id="25" creationId="{CE78B6B9-1711-4A32-8DDC-63058E516C89}"/>
          </ac:picMkLst>
        </pc:picChg>
        <pc:picChg chg="mod">
          <ac:chgData name="Michael J Benker" userId="S::mbenker@umassd.edu::22b70921-827e-490f-b077-ee132a4af0f9" providerId="AD" clId="Web-{4370ACE7-3562-4480-AEBF-5F81145C0CEE}" dt="2019-10-26T22:36:18.242" v="938" actId="1076"/>
          <ac:picMkLst>
            <pc:docMk/>
            <pc:sldMk cId="3699564999" sldId="281"/>
            <ac:picMk id="27" creationId="{655CD317-B5B0-42A5-ADEF-B2D80D6A07EC}"/>
          </ac:picMkLst>
        </pc:picChg>
      </pc:sldChg>
      <pc:sldChg chg="modSp">
        <pc:chgData name="Michael J Benker" userId="S::mbenker@umassd.edu::22b70921-827e-490f-b077-ee132a4af0f9" providerId="AD" clId="Web-{4370ACE7-3562-4480-AEBF-5F81145C0CEE}" dt="2019-10-27T00:19:39.200" v="1241" actId="1076"/>
        <pc:sldMkLst>
          <pc:docMk/>
          <pc:sldMk cId="1665659617" sldId="283"/>
        </pc:sldMkLst>
        <pc:spChg chg="mod">
          <ac:chgData name="Michael J Benker" userId="S::mbenker@umassd.edu::22b70921-827e-490f-b077-ee132a4af0f9" providerId="AD" clId="Web-{4370ACE7-3562-4480-AEBF-5F81145C0CEE}" dt="2019-10-27T00:19:39.200" v="1241" actId="1076"/>
          <ac:spMkLst>
            <pc:docMk/>
            <pc:sldMk cId="1665659617" sldId="283"/>
            <ac:spMk id="2" creationId="{92AF2CAF-3E8A-47BA-802E-4CC1E5A36235}"/>
          </ac:spMkLst>
        </pc:spChg>
      </pc:sldChg>
      <pc:sldChg chg="modSp">
        <pc:chgData name="Michael J Benker" userId="S::mbenker@umassd.edu::22b70921-827e-490f-b077-ee132a4af0f9" providerId="AD" clId="Web-{4370ACE7-3562-4480-AEBF-5F81145C0CEE}" dt="2019-10-27T00:19:51.138" v="1242" actId="1076"/>
        <pc:sldMkLst>
          <pc:docMk/>
          <pc:sldMk cId="2263938543" sldId="284"/>
        </pc:sldMkLst>
        <pc:spChg chg="mod">
          <ac:chgData name="Michael J Benker" userId="S::mbenker@umassd.edu::22b70921-827e-490f-b077-ee132a4af0f9" providerId="AD" clId="Web-{4370ACE7-3562-4480-AEBF-5F81145C0CEE}" dt="2019-10-27T00:19:51.138" v="1242" actId="1076"/>
          <ac:spMkLst>
            <pc:docMk/>
            <pc:sldMk cId="2263938543" sldId="284"/>
            <ac:spMk id="2" creationId="{A7667348-EDD9-45B7-8569-F951E5D997B1}"/>
          </ac:spMkLst>
        </pc:spChg>
      </pc:sldChg>
    </pc:docChg>
  </pc:docChgLst>
  <pc:docChgLst>
    <pc:chgData name="Michael J Benker" userId="S::mbenker@umassd.edu::22b70921-827e-490f-b077-ee132a4af0f9" providerId="AD" clId="Web-{402C41EB-23EB-83FC-D2FF-F36785636645}"/>
    <pc:docChg chg="addSld modSld sldOrd">
      <pc:chgData name="Michael J Benker" userId="S::mbenker@umassd.edu::22b70921-827e-490f-b077-ee132a4af0f9" providerId="AD" clId="Web-{402C41EB-23EB-83FC-D2FF-F36785636645}" dt="2019-10-16T11:34:50.431" v="2951"/>
      <pc:docMkLst>
        <pc:docMk/>
      </pc:docMkLst>
      <pc:sldChg chg="addSp delSp modSp mod setBg setClrOvrMap">
        <pc:chgData name="Michael J Benker" userId="S::mbenker@umassd.edu::22b70921-827e-490f-b077-ee132a4af0f9" providerId="AD" clId="Web-{402C41EB-23EB-83FC-D2FF-F36785636645}" dt="2019-10-16T11:30:38.141" v="2881" actId="20577"/>
        <pc:sldMkLst>
          <pc:docMk/>
          <pc:sldMk cId="1258566403" sldId="256"/>
        </pc:sldMkLst>
        <pc:spChg chg="mod">
          <ac:chgData name="Michael J Benker" userId="S::mbenker@umassd.edu::22b70921-827e-490f-b077-ee132a4af0f9" providerId="AD" clId="Web-{402C41EB-23EB-83FC-D2FF-F36785636645}" dt="2019-10-16T11:29:39.811" v="2866" actId="1076"/>
          <ac:spMkLst>
            <pc:docMk/>
            <pc:sldMk cId="1258566403" sldId="256"/>
            <ac:spMk id="2" creationId="{047F515F-D402-4F8C-8679-401FF818D078}"/>
          </ac:spMkLst>
        </pc:spChg>
        <pc:spChg chg="mod">
          <ac:chgData name="Michael J Benker" userId="S::mbenker@umassd.edu::22b70921-827e-490f-b077-ee132a4af0f9" providerId="AD" clId="Web-{402C41EB-23EB-83FC-D2FF-F36785636645}" dt="2019-10-16T11:30:38.141" v="2881" actId="20577"/>
          <ac:spMkLst>
            <pc:docMk/>
            <pc:sldMk cId="1258566403" sldId="256"/>
            <ac:spMk id="3" creationId="{05CDAE3F-4D79-478D-B672-D40153FA4944}"/>
          </ac:spMkLst>
        </pc:spChg>
        <pc:spChg chg="add del">
          <ac:chgData name="Michael J Benker" userId="S::mbenker@umassd.edu::22b70921-827e-490f-b077-ee132a4af0f9" providerId="AD" clId="Web-{402C41EB-23EB-83FC-D2FF-F36785636645}" dt="2019-10-16T11:26:04.101" v="2581"/>
          <ac:spMkLst>
            <pc:docMk/>
            <pc:sldMk cId="1258566403" sldId="256"/>
            <ac:spMk id="8" creationId="{4609862E-48F9-45AC-8D44-67A0268A7935}"/>
          </ac:spMkLst>
        </pc:spChg>
        <pc:spChg chg="add del">
          <ac:chgData name="Michael J Benker" userId="S::mbenker@umassd.edu::22b70921-827e-490f-b077-ee132a4af0f9" providerId="AD" clId="Web-{402C41EB-23EB-83FC-D2FF-F36785636645}" dt="2019-10-16T11:27:31.432" v="2724"/>
          <ac:spMkLst>
            <pc:docMk/>
            <pc:sldMk cId="1258566403" sldId="256"/>
            <ac:spMk id="18" creationId="{4609862E-48F9-45AC-8D44-67A0268A7935}"/>
          </ac:spMkLst>
        </pc:spChg>
        <pc:spChg chg="add del">
          <ac:chgData name="Michael J Benker" userId="S::mbenker@umassd.edu::22b70921-827e-490f-b077-ee132a4af0f9" providerId="AD" clId="Web-{402C41EB-23EB-83FC-D2FF-F36785636645}" dt="2019-10-16T11:26:00.944" v="2578"/>
          <ac:spMkLst>
            <pc:docMk/>
            <pc:sldMk cId="1258566403" sldId="256"/>
            <ac:spMk id="20" creationId="{7E134C76-7FB4-4BB7-9322-DD8A4B179ACD}"/>
          </ac:spMkLst>
        </pc:spChg>
        <pc:spChg chg="add del">
          <ac:chgData name="Michael J Benker" userId="S::mbenker@umassd.edu::22b70921-827e-490f-b077-ee132a4af0f9" providerId="AD" clId="Web-{402C41EB-23EB-83FC-D2FF-F36785636645}" dt="2019-10-16T11:26:00.944" v="2578"/>
          <ac:spMkLst>
            <pc:docMk/>
            <pc:sldMk cId="1258566403" sldId="256"/>
            <ac:spMk id="22" creationId="{C0C57804-4F33-4D85-AA3E-DA0F214BBD91}"/>
          </ac:spMkLst>
        </pc:spChg>
        <pc:spChg chg="add del">
          <ac:chgData name="Michael J Benker" userId="S::mbenker@umassd.edu::22b70921-827e-490f-b077-ee132a4af0f9" providerId="AD" clId="Web-{402C41EB-23EB-83FC-D2FF-F36785636645}" dt="2019-10-16T11:26:04.085" v="2580"/>
          <ac:spMkLst>
            <pc:docMk/>
            <pc:sldMk cId="1258566403" sldId="256"/>
            <ac:spMk id="27" creationId="{CADF2543-1B6F-4FBC-A7AF-53A0430E05AB}"/>
          </ac:spMkLst>
        </pc:spChg>
        <pc:spChg chg="add">
          <ac:chgData name="Michael J Benker" userId="S::mbenker@umassd.edu::22b70921-827e-490f-b077-ee132a4af0f9" providerId="AD" clId="Web-{402C41EB-23EB-83FC-D2FF-F36785636645}" dt="2019-10-16T11:27:31.432" v="2724"/>
          <ac:spMkLst>
            <pc:docMk/>
            <pc:sldMk cId="1258566403" sldId="256"/>
            <ac:spMk id="31" creationId="{4609862E-48F9-45AC-8D44-67A0268A7935}"/>
          </ac:spMkLst>
        </pc:spChg>
        <pc:grpChg chg="add del">
          <ac:chgData name="Michael J Benker" userId="S::mbenker@umassd.edu::22b70921-827e-490f-b077-ee132a4af0f9" providerId="AD" clId="Web-{402C41EB-23EB-83FC-D2FF-F36785636645}" dt="2019-10-16T11:26:04.101" v="2581"/>
          <ac:grpSpMkLst>
            <pc:docMk/>
            <pc:sldMk cId="1258566403" sldId="256"/>
            <ac:grpSpMk id="10" creationId="{C97986E7-0E3C-4F64-886E-935DDCB83AA7}"/>
          </ac:grpSpMkLst>
        </pc:grpChg>
        <pc:grpChg chg="add del">
          <ac:chgData name="Michael J Benker" userId="S::mbenker@umassd.edu::22b70921-827e-490f-b077-ee132a4af0f9" providerId="AD" clId="Web-{402C41EB-23EB-83FC-D2FF-F36785636645}" dt="2019-10-16T11:26:04.085" v="2580"/>
          <ac:grpSpMkLst>
            <pc:docMk/>
            <pc:sldMk cId="1258566403" sldId="256"/>
            <ac:grpSpMk id="17" creationId="{6CC7770B-E4E1-42D6-9437-DAA4A3A9E659}"/>
          </ac:grpSpMkLst>
        </pc:grpChg>
        <pc:grpChg chg="add del">
          <ac:chgData name="Michael J Benker" userId="S::mbenker@umassd.edu::22b70921-827e-490f-b077-ee132a4af0f9" providerId="AD" clId="Web-{402C41EB-23EB-83FC-D2FF-F36785636645}" dt="2019-10-16T11:27:31.432" v="2724"/>
          <ac:grpSpMkLst>
            <pc:docMk/>
            <pc:sldMk cId="1258566403" sldId="256"/>
            <ac:grpSpMk id="19" creationId="{C97986E7-0E3C-4F64-886E-935DDCB83AA7}"/>
          </ac:grpSpMkLst>
        </pc:grpChg>
        <pc:grpChg chg="add del">
          <ac:chgData name="Michael J Benker" userId="S::mbenker@umassd.edu::22b70921-827e-490f-b077-ee132a4af0f9" providerId="AD" clId="Web-{402C41EB-23EB-83FC-D2FF-F36785636645}" dt="2019-10-16T11:26:04.085" v="2580"/>
          <ac:grpSpMkLst>
            <pc:docMk/>
            <pc:sldMk cId="1258566403" sldId="256"/>
            <ac:grpSpMk id="29" creationId="{A80A6E81-6B71-43DF-877B-E964A9A4CB68}"/>
          </ac:grpSpMkLst>
        </pc:grpChg>
        <pc:grpChg chg="add">
          <ac:chgData name="Michael J Benker" userId="S::mbenker@umassd.edu::22b70921-827e-490f-b077-ee132a4af0f9" providerId="AD" clId="Web-{402C41EB-23EB-83FC-D2FF-F36785636645}" dt="2019-10-16T11:27:31.432" v="2724"/>
          <ac:grpSpMkLst>
            <pc:docMk/>
            <pc:sldMk cId="1258566403" sldId="256"/>
            <ac:grpSpMk id="33" creationId="{C97986E7-0E3C-4F64-886E-935DDCB83AA7}"/>
          </ac:grpSpMkLst>
        </pc:grpChg>
      </pc:sldChg>
      <pc:sldChg chg="modSp">
        <pc:chgData name="Michael J Benker" userId="S::mbenker@umassd.edu::22b70921-827e-490f-b077-ee132a4af0f9" providerId="AD" clId="Web-{402C41EB-23EB-83FC-D2FF-F36785636645}" dt="2019-10-16T11:31:17.658" v="2885" actId="1076"/>
        <pc:sldMkLst>
          <pc:docMk/>
          <pc:sldMk cId="758739842" sldId="268"/>
        </pc:sldMkLst>
        <pc:picChg chg="mod">
          <ac:chgData name="Michael J Benker" userId="S::mbenker@umassd.edu::22b70921-827e-490f-b077-ee132a4af0f9" providerId="AD" clId="Web-{402C41EB-23EB-83FC-D2FF-F36785636645}" dt="2019-10-16T11:31:17.658" v="2885" actId="1076"/>
          <ac:picMkLst>
            <pc:docMk/>
            <pc:sldMk cId="758739842" sldId="268"/>
            <ac:picMk id="4" creationId="{E5B30F37-2AAF-4DB8-9DBD-6ACD6571E175}"/>
          </ac:picMkLst>
        </pc:picChg>
      </pc:sldChg>
      <pc:sldChg chg="addSp delSp modSp mod setBg">
        <pc:chgData name="Michael J Benker" userId="S::mbenker@umassd.edu::22b70921-827e-490f-b077-ee132a4af0f9" providerId="AD" clId="Web-{402C41EB-23EB-83FC-D2FF-F36785636645}" dt="2019-10-16T11:34:50.431" v="2951"/>
        <pc:sldMkLst>
          <pc:docMk/>
          <pc:sldMk cId="166200514" sldId="270"/>
        </pc:sldMkLst>
        <pc:spChg chg="mod">
          <ac:chgData name="Michael J Benker" userId="S::mbenker@umassd.edu::22b70921-827e-490f-b077-ee132a4af0f9" providerId="AD" clId="Web-{402C41EB-23EB-83FC-D2FF-F36785636645}" dt="2019-10-16T11:24:48.442" v="2575"/>
          <ac:spMkLst>
            <pc:docMk/>
            <pc:sldMk cId="166200514" sldId="270"/>
            <ac:spMk id="2" creationId="{B9DB74BE-CB9E-4044-905C-5A7C32B98220}"/>
          </ac:spMkLst>
        </pc:spChg>
        <pc:spChg chg="mod">
          <ac:chgData name="Michael J Benker" userId="S::mbenker@umassd.edu::22b70921-827e-490f-b077-ee132a4af0f9" providerId="AD" clId="Web-{402C41EB-23EB-83FC-D2FF-F36785636645}" dt="2019-10-16T11:34:50.431" v="2951"/>
          <ac:spMkLst>
            <pc:docMk/>
            <pc:sldMk cId="166200514" sldId="270"/>
            <ac:spMk id="3" creationId="{EAE8B268-65DD-47D8-8B63-67283A7E4D31}"/>
          </ac:spMkLst>
        </pc:spChg>
        <pc:spChg chg="add del">
          <ac:chgData name="Michael J Benker" userId="S::mbenker@umassd.edu::22b70921-827e-490f-b077-ee132a4af0f9" providerId="AD" clId="Web-{402C41EB-23EB-83FC-D2FF-F36785636645}" dt="2019-10-16T11:34:03.554" v="2948"/>
          <ac:spMkLst>
            <pc:docMk/>
            <pc:sldMk cId="166200514" sldId="270"/>
            <ac:spMk id="11" creationId="{8F4E830A-06F9-4EAA-9E65-110CF2421798}"/>
          </ac:spMkLst>
        </pc:spChg>
        <pc:spChg chg="add del">
          <ac:chgData name="Michael J Benker" userId="S::mbenker@umassd.edu::22b70921-827e-490f-b077-ee132a4af0f9" providerId="AD" clId="Web-{402C41EB-23EB-83FC-D2FF-F36785636645}" dt="2019-10-16T11:34:50.431" v="2951"/>
          <ac:spMkLst>
            <pc:docMk/>
            <pc:sldMk cId="166200514" sldId="270"/>
            <ac:spMk id="13" creationId="{8735A508-2662-409F-B5A3-AEA22CE92AD9}"/>
          </ac:spMkLst>
        </pc:spChg>
        <pc:spChg chg="add del">
          <ac:chgData name="Michael J Benker" userId="S::mbenker@umassd.edu::22b70921-827e-490f-b077-ee132a4af0f9" providerId="AD" clId="Web-{402C41EB-23EB-83FC-D2FF-F36785636645}" dt="2019-10-16T11:34:50.431" v="2951"/>
          <ac:spMkLst>
            <pc:docMk/>
            <pc:sldMk cId="166200514" sldId="270"/>
            <ac:spMk id="14" creationId="{CB8B592B-E5AA-4055-8CB3-6AEDB35AD4E5}"/>
          </ac:spMkLst>
        </pc:spChg>
        <pc:spChg chg="add del">
          <ac:chgData name="Michael J Benker" userId="S::mbenker@umassd.edu::22b70921-827e-490f-b077-ee132a4af0f9" providerId="AD" clId="Web-{402C41EB-23EB-83FC-D2FF-F36785636645}" dt="2019-10-16T11:34:03.539" v="2947"/>
          <ac:spMkLst>
            <pc:docMk/>
            <pc:sldMk cId="166200514" sldId="270"/>
            <ac:spMk id="16" creationId="{8F4E830A-06F9-4EAA-9E65-110CF2421798}"/>
          </ac:spMkLst>
        </pc:spChg>
        <pc:spChg chg="add">
          <ac:chgData name="Michael J Benker" userId="S::mbenker@umassd.edu::22b70921-827e-490f-b077-ee132a4af0f9" providerId="AD" clId="Web-{402C41EB-23EB-83FC-D2FF-F36785636645}" dt="2019-10-16T11:34:50.431" v="2951"/>
          <ac:spMkLst>
            <pc:docMk/>
            <pc:sldMk cId="166200514" sldId="270"/>
            <ac:spMk id="30" creationId="{1AB8FFBB-0A2D-4D4C-B94B-320ABB3490DA}"/>
          </ac:spMkLst>
        </pc:spChg>
        <pc:grpChg chg="add del">
          <ac:chgData name="Michael J Benker" userId="S::mbenker@umassd.edu::22b70921-827e-490f-b077-ee132a4af0f9" providerId="AD" clId="Web-{402C41EB-23EB-83FC-D2FF-F36785636645}" dt="2019-10-16T11:34:03.539" v="2947"/>
          <ac:grpSpMkLst>
            <pc:docMk/>
            <pc:sldMk cId="166200514" sldId="270"/>
            <ac:grpSpMk id="18" creationId="{24B32265-D526-44B2-B82E-8977DFEFB457}"/>
          </ac:grpSpMkLst>
        </pc:grpChg>
        <pc:grpChg chg="add del">
          <ac:chgData name="Michael J Benker" userId="S::mbenker@umassd.edu::22b70921-827e-490f-b077-ee132a4af0f9" providerId="AD" clId="Web-{402C41EB-23EB-83FC-D2FF-F36785636645}" dt="2019-10-16T11:34:50.431" v="2951"/>
          <ac:grpSpMkLst>
            <pc:docMk/>
            <pc:sldMk cId="166200514" sldId="270"/>
            <ac:grpSpMk id="20" creationId="{6E8443E6-406A-4E9D-BBDF-18D82C7E570C}"/>
          </ac:grpSpMkLst>
        </pc:grpChg>
        <pc:grpChg chg="add">
          <ac:chgData name="Michael J Benker" userId="S::mbenker@umassd.edu::22b70921-827e-490f-b077-ee132a4af0f9" providerId="AD" clId="Web-{402C41EB-23EB-83FC-D2FF-F36785636645}" dt="2019-10-16T11:34:50.431" v="2951"/>
          <ac:grpSpMkLst>
            <pc:docMk/>
            <pc:sldMk cId="166200514" sldId="270"/>
            <ac:grpSpMk id="32" creationId="{0EC92BD4-3684-4A4A-84FF-704DCA7A3E0C}"/>
          </ac:grpSpMkLst>
        </pc:grpChg>
        <pc:picChg chg="add del mod">
          <ac:chgData name="Michael J Benker" userId="S::mbenker@umassd.edu::22b70921-827e-490f-b077-ee132a4af0f9" providerId="AD" clId="Web-{402C41EB-23EB-83FC-D2FF-F36785636645}" dt="2019-10-16T11:21:30.388" v="2027"/>
          <ac:picMkLst>
            <pc:docMk/>
            <pc:sldMk cId="166200514" sldId="270"/>
            <ac:picMk id="4" creationId="{2520A6DD-F1C4-434C-B625-66F9BFEEDE9F}"/>
          </ac:picMkLst>
        </pc:picChg>
        <pc:picChg chg="add mod ord">
          <ac:chgData name="Michael J Benker" userId="S::mbenker@umassd.edu::22b70921-827e-490f-b077-ee132a4af0f9" providerId="AD" clId="Web-{402C41EB-23EB-83FC-D2FF-F36785636645}" dt="2019-10-16T11:34:50.431" v="2951"/>
          <ac:picMkLst>
            <pc:docMk/>
            <pc:sldMk cId="166200514" sldId="270"/>
            <ac:picMk id="6" creationId="{C1B6495E-2CEA-44F6-84F6-F8FADF3B3A7A}"/>
          </ac:picMkLst>
        </pc:picChg>
      </pc:sldChg>
      <pc:sldChg chg="delSp modSp new">
        <pc:chgData name="Michael J Benker" userId="S::mbenker@umassd.edu::22b70921-827e-490f-b077-ee132a4af0f9" providerId="AD" clId="Web-{402C41EB-23EB-83FC-D2FF-F36785636645}" dt="2019-10-16T11:02:17.221" v="3"/>
        <pc:sldMkLst>
          <pc:docMk/>
          <pc:sldMk cId="313110741" sldId="271"/>
        </pc:sldMkLst>
        <pc:spChg chg="del mod">
          <ac:chgData name="Michael J Benker" userId="S::mbenker@umassd.edu::22b70921-827e-490f-b077-ee132a4af0f9" providerId="AD" clId="Web-{402C41EB-23EB-83FC-D2FF-F36785636645}" dt="2019-10-16T11:02:03.767" v="2"/>
          <ac:spMkLst>
            <pc:docMk/>
            <pc:sldMk cId="313110741" sldId="271"/>
            <ac:spMk id="2" creationId="{F90ED3F6-F8DB-48BB-BEB7-35778F3C69DB}"/>
          </ac:spMkLst>
        </pc:spChg>
        <pc:spChg chg="del">
          <ac:chgData name="Michael J Benker" userId="S::mbenker@umassd.edu::22b70921-827e-490f-b077-ee132a4af0f9" providerId="AD" clId="Web-{402C41EB-23EB-83FC-D2FF-F36785636645}" dt="2019-10-16T11:02:17.221" v="3"/>
          <ac:spMkLst>
            <pc:docMk/>
            <pc:sldMk cId="313110741" sldId="271"/>
            <ac:spMk id="3" creationId="{94418CDA-6C85-4B1E-AD75-93A663C3EF9B}"/>
          </ac:spMkLst>
        </pc:spChg>
      </pc:sldChg>
      <pc:sldChg chg="addSp delSp modSp new ord">
        <pc:chgData name="Michael J Benker" userId="S::mbenker@umassd.edu::22b70921-827e-490f-b077-ee132a4af0f9" providerId="AD" clId="Web-{402C41EB-23EB-83FC-D2FF-F36785636645}" dt="2019-10-16T11:32:42.177" v="2945"/>
        <pc:sldMkLst>
          <pc:docMk/>
          <pc:sldMk cId="4213586329" sldId="272"/>
        </pc:sldMkLst>
        <pc:spChg chg="mod">
          <ac:chgData name="Michael J Benker" userId="S::mbenker@umassd.edu::22b70921-827e-490f-b077-ee132a4af0f9" providerId="AD" clId="Web-{402C41EB-23EB-83FC-D2FF-F36785636645}" dt="2019-10-16T11:18:01.412" v="1912" actId="20577"/>
          <ac:spMkLst>
            <pc:docMk/>
            <pc:sldMk cId="4213586329" sldId="272"/>
            <ac:spMk id="2" creationId="{A1BDCC3D-DA0A-4538-992C-1099666EBBD4}"/>
          </ac:spMkLst>
        </pc:spChg>
        <pc:spChg chg="del mod">
          <ac:chgData name="Michael J Benker" userId="S::mbenker@umassd.edu::22b70921-827e-490f-b077-ee132a4af0f9" providerId="AD" clId="Web-{402C41EB-23EB-83FC-D2FF-F36785636645}" dt="2019-10-16T11:03:00.629" v="63"/>
          <ac:spMkLst>
            <pc:docMk/>
            <pc:sldMk cId="4213586329" sldId="272"/>
            <ac:spMk id="3" creationId="{D0DFF15B-7BE6-44A6-9F8E-CFD4A762BBC9}"/>
          </ac:spMkLst>
        </pc:spChg>
        <pc:graphicFrameChg chg="add mod modGraphic">
          <ac:chgData name="Michael J Benker" userId="S::mbenker@umassd.edu::22b70921-827e-490f-b077-ee132a4af0f9" providerId="AD" clId="Web-{402C41EB-23EB-83FC-D2FF-F36785636645}" dt="2019-10-16T11:32:42.177" v="2945"/>
          <ac:graphicFrameMkLst>
            <pc:docMk/>
            <pc:sldMk cId="4213586329" sldId="272"/>
            <ac:graphicFrameMk id="4" creationId="{BD576944-8BF2-48C5-BD69-8155E97E6736}"/>
          </ac:graphicFrameMkLst>
        </pc:graphicFrameChg>
      </pc:sldChg>
      <pc:sldChg chg="modSp add replId">
        <pc:chgData name="Michael J Benker" userId="S::mbenker@umassd.edu::22b70921-827e-490f-b077-ee132a4af0f9" providerId="AD" clId="Web-{402C41EB-23EB-83FC-D2FF-F36785636645}" dt="2019-10-16T11:19:36.213" v="1986"/>
        <pc:sldMkLst>
          <pc:docMk/>
          <pc:sldMk cId="780894102" sldId="273"/>
        </pc:sldMkLst>
        <pc:spChg chg="mod">
          <ac:chgData name="Michael J Benker" userId="S::mbenker@umassd.edu::22b70921-827e-490f-b077-ee132a4af0f9" providerId="AD" clId="Web-{402C41EB-23EB-83FC-D2FF-F36785636645}" dt="2019-10-16T11:19:00.149" v="1956" actId="20577"/>
          <ac:spMkLst>
            <pc:docMk/>
            <pc:sldMk cId="780894102" sldId="273"/>
            <ac:spMk id="2" creationId="{A1BDCC3D-DA0A-4538-992C-1099666EBBD4}"/>
          </ac:spMkLst>
        </pc:spChg>
        <pc:graphicFrameChg chg="mod modGraphic">
          <ac:chgData name="Michael J Benker" userId="S::mbenker@umassd.edu::22b70921-827e-490f-b077-ee132a4af0f9" providerId="AD" clId="Web-{402C41EB-23EB-83FC-D2FF-F36785636645}" dt="2019-10-16T11:19:36.213" v="1986"/>
          <ac:graphicFrameMkLst>
            <pc:docMk/>
            <pc:sldMk cId="780894102" sldId="273"/>
            <ac:graphicFrameMk id="4" creationId="{BD576944-8BF2-48C5-BD69-8155E97E6736}"/>
          </ac:graphicFrameMkLst>
        </pc:graphicFrameChg>
      </pc:sldChg>
      <pc:sldChg chg="modSp add replId">
        <pc:chgData name="Michael J Benker" userId="S::mbenker@umassd.edu::22b70921-827e-490f-b077-ee132a4af0f9" providerId="AD" clId="Web-{402C41EB-23EB-83FC-D2FF-F36785636645}" dt="2019-10-16T11:20:11.058" v="2019" actId="14100"/>
        <pc:sldMkLst>
          <pc:docMk/>
          <pc:sldMk cId="2435716379" sldId="274"/>
        </pc:sldMkLst>
        <pc:spChg chg="mod">
          <ac:chgData name="Michael J Benker" userId="S::mbenker@umassd.edu::22b70921-827e-490f-b077-ee132a4af0f9" providerId="AD" clId="Web-{402C41EB-23EB-83FC-D2FF-F36785636645}" dt="2019-10-16T11:20:11.058" v="2019" actId="14100"/>
          <ac:spMkLst>
            <pc:docMk/>
            <pc:sldMk cId="2435716379" sldId="274"/>
            <ac:spMk id="2" creationId="{A1BDCC3D-DA0A-4538-992C-1099666EBBD4}"/>
          </ac:spMkLst>
        </pc:spChg>
      </pc:sldChg>
    </pc:docChg>
  </pc:docChgLst>
  <pc:docChgLst>
    <pc:chgData name="Michael J Benker" userId="S::mbenker@umassd.edu::22b70921-827e-490f-b077-ee132a4af0f9" providerId="AD" clId="Web-{18D64CBE-04CB-48A8-9E53-F99827AD7E70}"/>
    <pc:docChg chg="modSld">
      <pc:chgData name="Michael J Benker" userId="S::mbenker@umassd.edu::22b70921-827e-490f-b077-ee132a4af0f9" providerId="AD" clId="Web-{18D64CBE-04CB-48A8-9E53-F99827AD7E70}" dt="2019-11-01T14:21:39.952" v="94"/>
      <pc:docMkLst>
        <pc:docMk/>
      </pc:docMkLst>
      <pc:sldChg chg="modSp">
        <pc:chgData name="Michael J Benker" userId="S::mbenker@umassd.edu::22b70921-827e-490f-b077-ee132a4af0f9" providerId="AD" clId="Web-{18D64CBE-04CB-48A8-9E53-F99827AD7E70}" dt="2019-11-01T14:17:56.669" v="16"/>
        <pc:sldMkLst>
          <pc:docMk/>
          <pc:sldMk cId="780894102" sldId="273"/>
        </pc:sldMkLst>
        <pc:graphicFrameChg chg="mod modGraphic">
          <ac:chgData name="Michael J Benker" userId="S::mbenker@umassd.edu::22b70921-827e-490f-b077-ee132a4af0f9" providerId="AD" clId="Web-{18D64CBE-04CB-48A8-9E53-F99827AD7E70}" dt="2019-11-01T14:17:56.669" v="16"/>
          <ac:graphicFrameMkLst>
            <pc:docMk/>
            <pc:sldMk cId="780894102" sldId="273"/>
            <ac:graphicFrameMk id="4" creationId="{BD576944-8BF2-48C5-BD69-8155E97E6736}"/>
          </ac:graphicFrameMkLst>
        </pc:graphicFrameChg>
      </pc:sldChg>
      <pc:sldChg chg="modSp">
        <pc:chgData name="Michael J Benker" userId="S::mbenker@umassd.edu::22b70921-827e-490f-b077-ee132a4af0f9" providerId="AD" clId="Web-{18D64CBE-04CB-48A8-9E53-F99827AD7E70}" dt="2019-11-01T14:21:39.952" v="94"/>
        <pc:sldMkLst>
          <pc:docMk/>
          <pc:sldMk cId="1685425567" sldId="279"/>
        </pc:sldMkLst>
        <pc:graphicFrameChg chg="mod modGraphic">
          <ac:chgData name="Michael J Benker" userId="S::mbenker@umassd.edu::22b70921-827e-490f-b077-ee132a4af0f9" providerId="AD" clId="Web-{18D64CBE-04CB-48A8-9E53-F99827AD7E70}" dt="2019-11-01T14:21:39.952" v="94"/>
          <ac:graphicFrameMkLst>
            <pc:docMk/>
            <pc:sldMk cId="1685425567" sldId="279"/>
            <ac:graphicFrameMk id="7" creationId="{C02A667C-2C82-4BED-9AD4-C5E8AB3B0F71}"/>
          </ac:graphicFrameMkLst>
        </pc:graphicFrameChg>
      </pc:sldChg>
      <pc:sldChg chg="modSp">
        <pc:chgData name="Michael J Benker" userId="S::mbenker@umassd.edu::22b70921-827e-490f-b077-ee132a4af0f9" providerId="AD" clId="Web-{18D64CBE-04CB-48A8-9E53-F99827AD7E70}" dt="2019-11-01T14:19:13.357" v="19" actId="1076"/>
        <pc:sldMkLst>
          <pc:docMk/>
          <pc:sldMk cId="2263938543" sldId="284"/>
        </pc:sldMkLst>
        <pc:picChg chg="mod">
          <ac:chgData name="Michael J Benker" userId="S::mbenker@umassd.edu::22b70921-827e-490f-b077-ee132a4af0f9" providerId="AD" clId="Web-{18D64CBE-04CB-48A8-9E53-F99827AD7E70}" dt="2019-11-01T14:19:13.357" v="19" actId="1076"/>
          <ac:picMkLst>
            <pc:docMk/>
            <pc:sldMk cId="2263938543" sldId="284"/>
            <ac:picMk id="3" creationId="{8185A63D-97B6-4594-A665-D588C3063289}"/>
          </ac:picMkLst>
        </pc:picChg>
        <pc:picChg chg="mod">
          <ac:chgData name="Michael J Benker" userId="S::mbenker@umassd.edu::22b70921-827e-490f-b077-ee132a4af0f9" providerId="AD" clId="Web-{18D64CBE-04CB-48A8-9E53-F99827AD7E70}" dt="2019-11-01T14:19:10.466" v="17" actId="1076"/>
          <ac:picMkLst>
            <pc:docMk/>
            <pc:sldMk cId="2263938543" sldId="284"/>
            <ac:picMk id="8" creationId="{D0988990-2F96-4DC7-95EB-9A7E75F06249}"/>
          </ac:picMkLst>
        </pc:picChg>
      </pc:sldChg>
      <pc:sldChg chg="modSp">
        <pc:chgData name="Michael J Benker" userId="S::mbenker@umassd.edu::22b70921-827e-490f-b077-ee132a4af0f9" providerId="AD" clId="Web-{18D64CBE-04CB-48A8-9E53-F99827AD7E70}" dt="2019-11-01T14:14:44.667" v="3" actId="20577"/>
        <pc:sldMkLst>
          <pc:docMk/>
          <pc:sldMk cId="3647251956" sldId="285"/>
        </pc:sldMkLst>
        <pc:spChg chg="mod">
          <ac:chgData name="Michael J Benker" userId="S::mbenker@umassd.edu::22b70921-827e-490f-b077-ee132a4af0f9" providerId="AD" clId="Web-{18D64CBE-04CB-48A8-9E53-F99827AD7E70}" dt="2019-11-01T14:14:44.667" v="3" actId="20577"/>
          <ac:spMkLst>
            <pc:docMk/>
            <pc:sldMk cId="3647251956" sldId="285"/>
            <ac:spMk id="4" creationId="{C578A666-B8F2-47E3-B151-DD73F4453030}"/>
          </ac:spMkLst>
        </pc:spChg>
      </pc:sldChg>
      <pc:sldChg chg="modSp">
        <pc:chgData name="Michael J Benker" userId="S::mbenker@umassd.edu::22b70921-827e-490f-b077-ee132a4af0f9" providerId="AD" clId="Web-{18D64CBE-04CB-48A8-9E53-F99827AD7E70}" dt="2019-11-01T14:13:26.167" v="0" actId="1076"/>
        <pc:sldMkLst>
          <pc:docMk/>
          <pc:sldMk cId="3248180797" sldId="290"/>
        </pc:sldMkLst>
        <pc:spChg chg="mod">
          <ac:chgData name="Michael J Benker" userId="S::mbenker@umassd.edu::22b70921-827e-490f-b077-ee132a4af0f9" providerId="AD" clId="Web-{18D64CBE-04CB-48A8-9E53-F99827AD7E70}" dt="2019-11-01T14:13:26.167" v="0" actId="1076"/>
          <ac:spMkLst>
            <pc:docMk/>
            <pc:sldMk cId="3248180797" sldId="290"/>
            <ac:spMk id="4" creationId="{8588B454-8B4E-41D9-88B4-1CFC17A535B9}"/>
          </ac:spMkLst>
        </pc:spChg>
      </pc:sldChg>
    </pc:docChg>
  </pc:docChgLst>
  <pc:docChgLst>
    <pc:chgData name="Jared Alves" userId="S::jalves13@umassd.edu::82b64f00-975a-4f15-aff8-727504a0b927" providerId="AD" clId="Web-{1CC8F073-0546-4DC4-A4A1-DE7D574666D1}"/>
    <pc:docChg chg="modSld">
      <pc:chgData name="Jared Alves" userId="S::jalves13@umassd.edu::82b64f00-975a-4f15-aff8-727504a0b927" providerId="AD" clId="Web-{1CC8F073-0546-4DC4-A4A1-DE7D574666D1}" dt="2019-10-01T18:44:45.831" v="5"/>
      <pc:docMkLst>
        <pc:docMk/>
      </pc:docMkLst>
    </pc:docChg>
  </pc:docChgLst>
  <pc:docChgLst>
    <pc:chgData name="Michael J Benker" userId="S::mbenker@umassd.edu::22b70921-827e-490f-b077-ee132a4af0f9" providerId="AD" clId="Web-{38805634-8A38-1A93-8A00-4DC5AF90E0D0}"/>
    <pc:docChg chg="sldOrd">
      <pc:chgData name="Michael J Benker" userId="S::mbenker@umassd.edu::22b70921-827e-490f-b077-ee132a4af0f9" providerId="AD" clId="Web-{38805634-8A38-1A93-8A00-4DC5AF90E0D0}" dt="2019-10-17T18:22:20.652" v="0"/>
      <pc:docMkLst>
        <pc:docMk/>
      </pc:docMkLst>
      <pc:sldChg chg="ord">
        <pc:chgData name="Michael J Benker" userId="S::mbenker@umassd.edu::22b70921-827e-490f-b077-ee132a4af0f9" providerId="AD" clId="Web-{38805634-8A38-1A93-8A00-4DC5AF90E0D0}" dt="2019-10-17T18:22:20.652" v="0"/>
        <pc:sldMkLst>
          <pc:docMk/>
          <pc:sldMk cId="758739842" sldId="268"/>
        </pc:sldMkLst>
      </pc:sldChg>
    </pc:docChg>
  </pc:docChgLst>
  <pc:docChgLst>
    <pc:chgData name="Michael J Benker" userId="S::mbenker@umassd.edu::22b70921-827e-490f-b077-ee132a4af0f9" providerId="AD" clId="Web-{6547E301-18C3-39B6-007D-0BC9419F6363}"/>
    <pc:docChg chg="addSld modSld">
      <pc:chgData name="Michael J Benker" userId="S::mbenker@umassd.edu::22b70921-827e-490f-b077-ee132a4af0f9" providerId="AD" clId="Web-{6547E301-18C3-39B6-007D-0BC9419F6363}" dt="2019-09-26T18:18:37.948" v="464" actId="20577"/>
      <pc:docMkLst>
        <pc:docMk/>
      </pc:docMkLst>
      <pc:sldChg chg="modSp">
        <pc:chgData name="Michael J Benker" userId="S::mbenker@umassd.edu::22b70921-827e-490f-b077-ee132a4af0f9" providerId="AD" clId="Web-{6547E301-18C3-39B6-007D-0BC9419F6363}" dt="2019-09-26T18:08:44.819" v="16" actId="20577"/>
        <pc:sldMkLst>
          <pc:docMk/>
          <pc:sldMk cId="1258566403" sldId="256"/>
        </pc:sldMkLst>
        <pc:spChg chg="mod">
          <ac:chgData name="Michael J Benker" userId="S::mbenker@umassd.edu::22b70921-827e-490f-b077-ee132a4af0f9" providerId="AD" clId="Web-{6547E301-18C3-39B6-007D-0BC9419F6363}" dt="2019-09-26T18:08:44.819" v="16" actId="20577"/>
          <ac:spMkLst>
            <pc:docMk/>
            <pc:sldMk cId="1258566403" sldId="256"/>
            <ac:spMk id="3" creationId="{05CDAE3F-4D79-478D-B672-D40153FA4944}"/>
          </ac:spMkLst>
        </pc:spChg>
      </pc:sldChg>
    </pc:docChg>
  </pc:docChgLst>
  <pc:docChgLst>
    <pc:chgData name="Jared Alves" userId="S::jalves13@umassd.edu::82b64f00-975a-4f15-aff8-727504a0b927" providerId="AD" clId="Web-{6D647D05-77DB-4E67-A0ED-F956934DA189}"/>
    <pc:docChg chg="addSld delSld modSld sldOrd">
      <pc:chgData name="Jared Alves" userId="S::jalves13@umassd.edu::82b64f00-975a-4f15-aff8-727504a0b927" providerId="AD" clId="Web-{6D647D05-77DB-4E67-A0ED-F956934DA189}" dt="2019-10-29T00:55:57.059" v="2890"/>
      <pc:docMkLst>
        <pc:docMk/>
      </pc:docMkLst>
      <pc:sldChg chg="modSp">
        <pc:chgData name="Jared Alves" userId="S::jalves13@umassd.edu::82b64f00-975a-4f15-aff8-727504a0b927" providerId="AD" clId="Web-{6D647D05-77DB-4E67-A0ED-F956934DA189}" dt="2019-10-28T23:45:40.513" v="1675" actId="14100"/>
        <pc:sldMkLst>
          <pc:docMk/>
          <pc:sldMk cId="166200514" sldId="270"/>
        </pc:sldMkLst>
        <pc:spChg chg="mod">
          <ac:chgData name="Jared Alves" userId="S::jalves13@umassd.edu::82b64f00-975a-4f15-aff8-727504a0b927" providerId="AD" clId="Web-{6D647D05-77DB-4E67-A0ED-F956934DA189}" dt="2019-10-28T23:45:40.513" v="1675" actId="14100"/>
          <ac:spMkLst>
            <pc:docMk/>
            <pc:sldMk cId="166200514" sldId="270"/>
            <ac:spMk id="2" creationId="{B9DB74BE-CB9E-4044-905C-5A7C32B98220}"/>
          </ac:spMkLst>
        </pc:spChg>
      </pc:sldChg>
      <pc:sldChg chg="modSp">
        <pc:chgData name="Jared Alves" userId="S::jalves13@umassd.edu::82b64f00-975a-4f15-aff8-727504a0b927" providerId="AD" clId="Web-{6D647D05-77DB-4E67-A0ED-F956934DA189}" dt="2019-10-29T00:03:00.310" v="2400" actId="1076"/>
        <pc:sldMkLst>
          <pc:docMk/>
          <pc:sldMk cId="4213586329" sldId="272"/>
        </pc:sldMkLst>
        <pc:graphicFrameChg chg="mod modGraphic">
          <ac:chgData name="Jared Alves" userId="S::jalves13@umassd.edu::82b64f00-975a-4f15-aff8-727504a0b927" providerId="AD" clId="Web-{6D647D05-77DB-4E67-A0ED-F956934DA189}" dt="2019-10-29T00:03:00.310" v="2400" actId="1076"/>
          <ac:graphicFrameMkLst>
            <pc:docMk/>
            <pc:sldMk cId="4213586329" sldId="272"/>
            <ac:graphicFrameMk id="4" creationId="{BD576944-8BF2-48C5-BD69-8155E97E6736}"/>
          </ac:graphicFrameMkLst>
        </pc:graphicFrameChg>
      </pc:sldChg>
      <pc:sldChg chg="del ord">
        <pc:chgData name="Jared Alves" userId="S::jalves13@umassd.edu::82b64f00-975a-4f15-aff8-727504a0b927" providerId="AD" clId="Web-{6D647D05-77DB-4E67-A0ED-F956934DA189}" dt="2019-10-29T00:34:54.199" v="2528"/>
        <pc:sldMkLst>
          <pc:docMk/>
          <pc:sldMk cId="2435716379" sldId="274"/>
        </pc:sldMkLst>
      </pc:sldChg>
      <pc:sldChg chg="addSp delSp modSp">
        <pc:chgData name="Jared Alves" userId="S::jalves13@umassd.edu::82b64f00-975a-4f15-aff8-727504a0b927" providerId="AD" clId="Web-{6D647D05-77DB-4E67-A0ED-F956934DA189}" dt="2019-10-29T00:02:18.964" v="2364" actId="20577"/>
        <pc:sldMkLst>
          <pc:docMk/>
          <pc:sldMk cId="3810470302" sldId="278"/>
        </pc:sldMkLst>
        <pc:spChg chg="mod">
          <ac:chgData name="Jared Alves" userId="S::jalves13@umassd.edu::82b64f00-975a-4f15-aff8-727504a0b927" providerId="AD" clId="Web-{6D647D05-77DB-4E67-A0ED-F956934DA189}" dt="2019-10-28T23:45:28.137" v="1672" actId="20577"/>
          <ac:spMkLst>
            <pc:docMk/>
            <pc:sldMk cId="3810470302" sldId="278"/>
            <ac:spMk id="2" creationId="{A1BDCC3D-DA0A-4538-992C-1099666EBBD4}"/>
          </ac:spMkLst>
        </pc:spChg>
        <pc:spChg chg="add mod">
          <ac:chgData name="Jared Alves" userId="S::jalves13@umassd.edu::82b64f00-975a-4f15-aff8-727504a0b927" providerId="AD" clId="Web-{6D647D05-77DB-4E67-A0ED-F956934DA189}" dt="2019-10-29T00:02:18.964" v="2364" actId="20577"/>
          <ac:spMkLst>
            <pc:docMk/>
            <pc:sldMk cId="3810470302" sldId="278"/>
            <ac:spMk id="6" creationId="{FB029736-02C9-44DB-9671-EA4985C9016D}"/>
          </ac:spMkLst>
        </pc:spChg>
        <pc:graphicFrameChg chg="del">
          <ac:chgData name="Jared Alves" userId="S::jalves13@umassd.edu::82b64f00-975a-4f15-aff8-727504a0b927" providerId="AD" clId="Web-{6D647D05-77DB-4E67-A0ED-F956934DA189}" dt="2019-10-28T23:43:10.147" v="1545"/>
          <ac:graphicFrameMkLst>
            <pc:docMk/>
            <pc:sldMk cId="3810470302" sldId="278"/>
            <ac:graphicFrameMk id="4" creationId="{BD576944-8BF2-48C5-BD69-8155E97E6736}"/>
          </ac:graphicFrameMkLst>
        </pc:graphicFrameChg>
        <pc:picChg chg="add mod">
          <ac:chgData name="Jared Alves" userId="S::jalves13@umassd.edu::82b64f00-975a-4f15-aff8-727504a0b927" providerId="AD" clId="Web-{6D647D05-77DB-4E67-A0ED-F956934DA189}" dt="2019-10-28T23:57:20.794" v="1988" actId="1076"/>
          <ac:picMkLst>
            <pc:docMk/>
            <pc:sldMk cId="3810470302" sldId="278"/>
            <ac:picMk id="3" creationId="{21743130-8AC5-48C7-A1AE-A6E9784313E9}"/>
          </ac:picMkLst>
        </pc:picChg>
      </pc:sldChg>
      <pc:sldChg chg="modSp">
        <pc:chgData name="Jared Alves" userId="S::jalves13@umassd.edu::82b64f00-975a-4f15-aff8-727504a0b927" providerId="AD" clId="Web-{6D647D05-77DB-4E67-A0ED-F956934DA189}" dt="2019-10-28T22:44:34.267" v="227"/>
        <pc:sldMkLst>
          <pc:docMk/>
          <pc:sldMk cId="1685425567" sldId="279"/>
        </pc:sldMkLst>
        <pc:graphicFrameChg chg="mod modGraphic">
          <ac:chgData name="Jared Alves" userId="S::jalves13@umassd.edu::82b64f00-975a-4f15-aff8-727504a0b927" providerId="AD" clId="Web-{6D647D05-77DB-4E67-A0ED-F956934DA189}" dt="2019-10-28T22:44:34.267" v="227"/>
          <ac:graphicFrameMkLst>
            <pc:docMk/>
            <pc:sldMk cId="1685425567" sldId="279"/>
            <ac:graphicFrameMk id="7" creationId="{C02A667C-2C82-4BED-9AD4-C5E8AB3B0F71}"/>
          </ac:graphicFrameMkLst>
        </pc:graphicFrameChg>
      </pc:sldChg>
      <pc:sldChg chg="addSp modSp">
        <pc:chgData name="Jared Alves" userId="S::jalves13@umassd.edu::82b64f00-975a-4f15-aff8-727504a0b927" providerId="AD" clId="Web-{6D647D05-77DB-4E67-A0ED-F956934DA189}" dt="2019-10-28T22:57:11.942" v="325" actId="1076"/>
        <pc:sldMkLst>
          <pc:docMk/>
          <pc:sldMk cId="3816839067" sldId="280"/>
        </pc:sldMkLst>
        <pc:picChg chg="add mod">
          <ac:chgData name="Jared Alves" userId="S::jalves13@umassd.edu::82b64f00-975a-4f15-aff8-727504a0b927" providerId="AD" clId="Web-{6D647D05-77DB-4E67-A0ED-F956934DA189}" dt="2019-10-28T22:57:11.926" v="322" actId="1076"/>
          <ac:picMkLst>
            <pc:docMk/>
            <pc:sldMk cId="3816839067" sldId="280"/>
            <ac:picMk id="2" creationId="{048755CC-A321-44F3-85C0-BC2E50295CD5}"/>
          </ac:picMkLst>
        </pc:picChg>
        <pc:picChg chg="add mod">
          <ac:chgData name="Jared Alves" userId="S::jalves13@umassd.edu::82b64f00-975a-4f15-aff8-727504a0b927" providerId="AD" clId="Web-{6D647D05-77DB-4E67-A0ED-F956934DA189}" dt="2019-10-28T22:57:11.942" v="324" actId="1076"/>
          <ac:picMkLst>
            <pc:docMk/>
            <pc:sldMk cId="3816839067" sldId="280"/>
            <ac:picMk id="5" creationId="{1A292FEE-9E9F-4883-B3C4-92747961525C}"/>
          </ac:picMkLst>
        </pc:picChg>
        <pc:picChg chg="add mod">
          <ac:chgData name="Jared Alves" userId="S::jalves13@umassd.edu::82b64f00-975a-4f15-aff8-727504a0b927" providerId="AD" clId="Web-{6D647D05-77DB-4E67-A0ED-F956934DA189}" dt="2019-10-28T22:57:11.942" v="325" actId="1076"/>
          <ac:picMkLst>
            <pc:docMk/>
            <pc:sldMk cId="3816839067" sldId="280"/>
            <ac:picMk id="9" creationId="{7350B9B2-6B67-4E1C-8A23-DA2316A21881}"/>
          </ac:picMkLst>
        </pc:picChg>
        <pc:picChg chg="add mod">
          <ac:chgData name="Jared Alves" userId="S::jalves13@umassd.edu::82b64f00-975a-4f15-aff8-727504a0b927" providerId="AD" clId="Web-{6D647D05-77DB-4E67-A0ED-F956934DA189}" dt="2019-10-28T22:57:11.942" v="323" actId="1076"/>
          <ac:picMkLst>
            <pc:docMk/>
            <pc:sldMk cId="3816839067" sldId="280"/>
            <ac:picMk id="11" creationId="{1CDD6CF2-2B04-4BE7-9F54-64A0CD76D9FF}"/>
          </ac:picMkLst>
        </pc:picChg>
      </pc:sldChg>
      <pc:sldChg chg="addSp delSp modSp">
        <pc:chgData name="Jared Alves" userId="S::jalves13@umassd.edu::82b64f00-975a-4f15-aff8-727504a0b927" providerId="AD" clId="Web-{6D647D05-77DB-4E67-A0ED-F956934DA189}" dt="2019-10-28T23:19:48.020" v="1109" actId="20577"/>
        <pc:sldMkLst>
          <pc:docMk/>
          <pc:sldMk cId="3699564999" sldId="281"/>
        </pc:sldMkLst>
        <pc:spChg chg="mod">
          <ac:chgData name="Jared Alves" userId="S::jalves13@umassd.edu::82b64f00-975a-4f15-aff8-727504a0b927" providerId="AD" clId="Web-{6D647D05-77DB-4E67-A0ED-F956934DA189}" dt="2019-10-28T23:19:48.020" v="1109" actId="20577"/>
          <ac:spMkLst>
            <pc:docMk/>
            <pc:sldMk cId="3699564999" sldId="281"/>
            <ac:spMk id="3" creationId="{281C0F83-3D0E-4DE8-B185-8CEB4EBB27EB}"/>
          </ac:spMkLst>
        </pc:spChg>
        <pc:spChg chg="add del mod">
          <ac:chgData name="Jared Alves" userId="S::jalves13@umassd.edu::82b64f00-975a-4f15-aff8-727504a0b927" providerId="AD" clId="Web-{6D647D05-77DB-4E67-A0ED-F956934DA189}" dt="2019-10-28T22:57:22.661" v="326"/>
          <ac:spMkLst>
            <pc:docMk/>
            <pc:sldMk cId="3699564999" sldId="281"/>
            <ac:spMk id="10" creationId="{D676768A-B783-4A13-B784-DE642A986F73}"/>
          </ac:spMkLst>
        </pc:spChg>
        <pc:spChg chg="mod">
          <ac:chgData name="Jared Alves" userId="S::jalves13@umassd.edu::82b64f00-975a-4f15-aff8-727504a0b927" providerId="AD" clId="Web-{6D647D05-77DB-4E67-A0ED-F956934DA189}" dt="2019-10-28T22:52:44.226" v="233" actId="1076"/>
          <ac:spMkLst>
            <pc:docMk/>
            <pc:sldMk cId="3699564999" sldId="281"/>
            <ac:spMk id="12" creationId="{64B22DBE-3E60-4088-8C4C-68C2107185D2}"/>
          </ac:spMkLst>
        </pc:spChg>
        <pc:spChg chg="mod">
          <ac:chgData name="Jared Alves" userId="S::jalves13@umassd.edu::82b64f00-975a-4f15-aff8-727504a0b927" providerId="AD" clId="Web-{6D647D05-77DB-4E67-A0ED-F956934DA189}" dt="2019-10-28T22:56:48.472" v="312" actId="20577"/>
          <ac:spMkLst>
            <pc:docMk/>
            <pc:sldMk cId="3699564999" sldId="281"/>
            <ac:spMk id="13" creationId="{FAE4B0F4-CB2E-4D2C-AFF9-ADA757DC5B52}"/>
          </ac:spMkLst>
        </pc:spChg>
        <pc:picChg chg="del">
          <ac:chgData name="Jared Alves" userId="S::jalves13@umassd.edu::82b64f00-975a-4f15-aff8-727504a0b927" providerId="AD" clId="Web-{6D647D05-77DB-4E67-A0ED-F956934DA189}" dt="2019-10-28T22:57:06.019" v="317"/>
          <ac:picMkLst>
            <pc:docMk/>
            <pc:sldMk cId="3699564999" sldId="281"/>
            <ac:picMk id="21" creationId="{69585B71-2466-42A0-A656-D76496AB8C63}"/>
          </ac:picMkLst>
        </pc:picChg>
        <pc:picChg chg="del">
          <ac:chgData name="Jared Alves" userId="S::jalves13@umassd.edu::82b64f00-975a-4f15-aff8-727504a0b927" providerId="AD" clId="Web-{6D647D05-77DB-4E67-A0ED-F956934DA189}" dt="2019-10-28T22:57:06.019" v="316"/>
          <ac:picMkLst>
            <pc:docMk/>
            <pc:sldMk cId="3699564999" sldId="281"/>
            <ac:picMk id="23" creationId="{E4914C5A-9259-4BB5-B8EE-93F3169073DC}"/>
          </ac:picMkLst>
        </pc:picChg>
        <pc:picChg chg="del">
          <ac:chgData name="Jared Alves" userId="S::jalves13@umassd.edu::82b64f00-975a-4f15-aff8-727504a0b927" providerId="AD" clId="Web-{6D647D05-77DB-4E67-A0ED-F956934DA189}" dt="2019-10-28T22:57:06.019" v="315"/>
          <ac:picMkLst>
            <pc:docMk/>
            <pc:sldMk cId="3699564999" sldId="281"/>
            <ac:picMk id="25" creationId="{CE78B6B9-1711-4A32-8DDC-63058E516C89}"/>
          </ac:picMkLst>
        </pc:picChg>
        <pc:picChg chg="del">
          <ac:chgData name="Jared Alves" userId="S::jalves13@umassd.edu::82b64f00-975a-4f15-aff8-727504a0b927" providerId="AD" clId="Web-{6D647D05-77DB-4E67-A0ED-F956934DA189}" dt="2019-10-28T22:57:06.019" v="314"/>
          <ac:picMkLst>
            <pc:docMk/>
            <pc:sldMk cId="3699564999" sldId="281"/>
            <ac:picMk id="27" creationId="{655CD317-B5B0-42A5-ADEF-B2D80D6A07EC}"/>
          </ac:picMkLst>
        </pc:picChg>
      </pc:sldChg>
      <pc:sldChg chg="addSp delSp modSp">
        <pc:chgData name="Jared Alves" userId="S::jalves13@umassd.edu::82b64f00-975a-4f15-aff8-727504a0b927" providerId="AD" clId="Web-{6D647D05-77DB-4E67-A0ED-F956934DA189}" dt="2019-10-29T00:37:44.847" v="2554" actId="20577"/>
        <pc:sldMkLst>
          <pc:docMk/>
          <pc:sldMk cId="2150941305" sldId="282"/>
        </pc:sldMkLst>
        <pc:spChg chg="del">
          <ac:chgData name="Jared Alves" userId="S::jalves13@umassd.edu::82b64f00-975a-4f15-aff8-727504a0b927" providerId="AD" clId="Web-{6D647D05-77DB-4E67-A0ED-F956934DA189}" dt="2019-10-29T00:06:52.570" v="2427"/>
          <ac:spMkLst>
            <pc:docMk/>
            <pc:sldMk cId="2150941305" sldId="282"/>
            <ac:spMk id="3" creationId="{05D987E0-D93C-4363-BA7F-C5DD641C4815}"/>
          </ac:spMkLst>
        </pc:spChg>
        <pc:spChg chg="add del mod">
          <ac:chgData name="Jared Alves" userId="S::jalves13@umassd.edu::82b64f00-975a-4f15-aff8-727504a0b927" providerId="AD" clId="Web-{6D647D05-77DB-4E67-A0ED-F956934DA189}" dt="2019-10-29T00:31:22.544" v="2433"/>
          <ac:spMkLst>
            <pc:docMk/>
            <pc:sldMk cId="2150941305" sldId="282"/>
            <ac:spMk id="6" creationId="{9594AB47-3B65-422C-B492-BE479A0E3909}"/>
          </ac:spMkLst>
        </pc:spChg>
        <pc:spChg chg="add mod">
          <ac:chgData name="Jared Alves" userId="S::jalves13@umassd.edu::82b64f00-975a-4f15-aff8-727504a0b927" providerId="AD" clId="Web-{6D647D05-77DB-4E67-A0ED-F956934DA189}" dt="2019-10-29T00:37:44.847" v="2554" actId="20577"/>
          <ac:spMkLst>
            <pc:docMk/>
            <pc:sldMk cId="2150941305" sldId="282"/>
            <ac:spMk id="8" creationId="{D19219CF-2135-4D25-8151-7CEDBC0EBF7D}"/>
          </ac:spMkLst>
        </pc:spChg>
        <pc:graphicFrameChg chg="add del mod">
          <ac:chgData name="Jared Alves" userId="S::jalves13@umassd.edu::82b64f00-975a-4f15-aff8-727504a0b927" providerId="AD" clId="Web-{6D647D05-77DB-4E67-A0ED-F956934DA189}" dt="2019-10-29T00:15:59.939" v="2429"/>
          <ac:graphicFrameMkLst>
            <pc:docMk/>
            <pc:sldMk cId="2150941305" sldId="282"/>
            <ac:graphicFrameMk id="5" creationId="{B5BD041C-6678-4B50-B16A-56F43C193CE4}"/>
          </ac:graphicFrameMkLst>
        </pc:graphicFrameChg>
      </pc:sldChg>
      <pc:sldChg chg="addSp delSp modSp">
        <pc:chgData name="Jared Alves" userId="S::jalves13@umassd.edu::82b64f00-975a-4f15-aff8-727504a0b927" providerId="AD" clId="Web-{6D647D05-77DB-4E67-A0ED-F956934DA189}" dt="2019-10-29T00:55:19.682" v="2849"/>
        <pc:sldMkLst>
          <pc:docMk/>
          <pc:sldMk cId="1665659617" sldId="283"/>
        </pc:sldMkLst>
        <pc:graphicFrameChg chg="add del mod modGraphic">
          <ac:chgData name="Jared Alves" userId="S::jalves13@umassd.edu::82b64f00-975a-4f15-aff8-727504a0b927" providerId="AD" clId="Web-{6D647D05-77DB-4E67-A0ED-F956934DA189}" dt="2019-10-29T00:55:19.682" v="2849"/>
          <ac:graphicFrameMkLst>
            <pc:docMk/>
            <pc:sldMk cId="1665659617" sldId="283"/>
            <ac:graphicFrameMk id="7" creationId="{37CC0390-7383-4FCF-9ED3-D35B8A6DD2E1}"/>
          </ac:graphicFrameMkLst>
        </pc:graphicFrameChg>
      </pc:sldChg>
      <pc:sldChg chg="addSp delSp modSp mod ord setBg">
        <pc:chgData name="Jared Alves" userId="S::jalves13@umassd.edu::82b64f00-975a-4f15-aff8-727504a0b927" providerId="AD" clId="Web-{6D647D05-77DB-4E67-A0ED-F956934DA189}" dt="2019-10-28T23:53:42.178" v="1986" actId="1076"/>
        <pc:sldMkLst>
          <pc:docMk/>
          <pc:sldMk cId="2263938543" sldId="284"/>
        </pc:sldMkLst>
        <pc:spChg chg="mod">
          <ac:chgData name="Jared Alves" userId="S::jalves13@umassd.edu::82b64f00-975a-4f15-aff8-727504a0b927" providerId="AD" clId="Web-{6D647D05-77DB-4E67-A0ED-F956934DA189}" dt="2019-10-28T23:48:05.988" v="1752"/>
          <ac:spMkLst>
            <pc:docMk/>
            <pc:sldMk cId="2263938543" sldId="284"/>
            <ac:spMk id="2" creationId="{A7667348-EDD9-45B7-8569-F951E5D997B1}"/>
          </ac:spMkLst>
        </pc:spChg>
        <pc:spChg chg="add mod">
          <ac:chgData name="Jared Alves" userId="S::jalves13@umassd.edu::82b64f00-975a-4f15-aff8-727504a0b927" providerId="AD" clId="Web-{6D647D05-77DB-4E67-A0ED-F956934DA189}" dt="2019-10-28T23:49:07.006" v="1801" actId="14100"/>
          <ac:spMkLst>
            <pc:docMk/>
            <pc:sldMk cId="2263938543" sldId="284"/>
            <ac:spMk id="5" creationId="{9C59167B-A230-4D7C-B565-3D6D9FED4E47}"/>
          </ac:spMkLst>
        </pc:spChg>
        <pc:spChg chg="add mod">
          <ac:chgData name="Jared Alves" userId="S::jalves13@umassd.edu::82b64f00-975a-4f15-aff8-727504a0b927" providerId="AD" clId="Web-{6D647D05-77DB-4E67-A0ED-F956934DA189}" dt="2019-10-28T23:49:51.290" v="1869" actId="1076"/>
          <ac:spMkLst>
            <pc:docMk/>
            <pc:sldMk cId="2263938543" sldId="284"/>
            <ac:spMk id="6" creationId="{DED8DF0B-DF06-40CD-8DFD-7F72CB10AE6E}"/>
          </ac:spMkLst>
        </pc:spChg>
        <pc:spChg chg="add mod">
          <ac:chgData name="Jared Alves" userId="S::jalves13@umassd.edu::82b64f00-975a-4f15-aff8-727504a0b927" providerId="AD" clId="Web-{6D647D05-77DB-4E67-A0ED-F956934DA189}" dt="2019-10-28T23:52:04.686" v="1952" actId="20577"/>
          <ac:spMkLst>
            <pc:docMk/>
            <pc:sldMk cId="2263938543" sldId="284"/>
            <ac:spMk id="7" creationId="{4F486A0B-1951-48C1-8B9E-D6EE992A8973}"/>
          </ac:spMkLst>
        </pc:spChg>
        <pc:spChg chg="add del">
          <ac:chgData name="Jared Alves" userId="S::jalves13@umassd.edu::82b64f00-975a-4f15-aff8-727504a0b927" providerId="AD" clId="Web-{6D647D05-77DB-4E67-A0ED-F956934DA189}" dt="2019-10-28T23:48:05.988" v="1752"/>
          <ac:spMkLst>
            <pc:docMk/>
            <pc:sldMk cId="2263938543" sldId="284"/>
            <ac:spMk id="19" creationId="{C5BDD1EA-D8C1-45AF-9F0A-14A2A137BA2A}"/>
          </ac:spMkLst>
        </pc:spChg>
        <pc:spChg chg="add del">
          <ac:chgData name="Jared Alves" userId="S::jalves13@umassd.edu::82b64f00-975a-4f15-aff8-727504a0b927" providerId="AD" clId="Web-{6D647D05-77DB-4E67-A0ED-F956934DA189}" dt="2019-10-28T23:48:05.988" v="1752"/>
          <ac:spMkLst>
            <pc:docMk/>
            <pc:sldMk cId="2263938543" sldId="284"/>
            <ac:spMk id="21" creationId="{14354E08-0068-48D7-A8AD-84C7B1CF585D}"/>
          </ac:spMkLst>
        </pc:spChg>
        <pc:spChg chg="add mod">
          <ac:chgData name="Jared Alves" userId="S::jalves13@umassd.edu::82b64f00-975a-4f15-aff8-727504a0b927" providerId="AD" clId="Web-{6D647D05-77DB-4E67-A0ED-F956934DA189}" dt="2019-10-28T23:52:55.798" v="1979" actId="20577"/>
          <ac:spMkLst>
            <pc:docMk/>
            <pc:sldMk cId="2263938543" sldId="284"/>
            <ac:spMk id="22" creationId="{A8625ACC-16CF-4F9A-A011-E54BAAF596EE}"/>
          </ac:spMkLst>
        </pc:spChg>
        <pc:grpChg chg="add del">
          <ac:chgData name="Jared Alves" userId="S::jalves13@umassd.edu::82b64f00-975a-4f15-aff8-727504a0b927" providerId="AD" clId="Web-{6D647D05-77DB-4E67-A0ED-F956934DA189}" dt="2019-10-28T23:48:05.988" v="1752"/>
          <ac:grpSpMkLst>
            <pc:docMk/>
            <pc:sldMk cId="2263938543" sldId="284"/>
            <ac:grpSpMk id="23" creationId="{A779F34F-2960-4B81-BA08-445B6F6A0CD7}"/>
          </ac:grpSpMkLst>
        </pc:grpChg>
        <pc:picChg chg="add mod">
          <ac:chgData name="Jared Alves" userId="S::jalves13@umassd.edu::82b64f00-975a-4f15-aff8-727504a0b927" providerId="AD" clId="Web-{6D647D05-77DB-4E67-A0ED-F956934DA189}" dt="2019-10-28T23:49:39.149" v="1864" actId="1076"/>
          <ac:picMkLst>
            <pc:docMk/>
            <pc:sldMk cId="2263938543" sldId="284"/>
            <ac:picMk id="4" creationId="{ABBFB9BE-6A88-4B0E-8937-E8127722A388}"/>
          </ac:picMkLst>
        </pc:picChg>
        <pc:picChg chg="add mod ord">
          <ac:chgData name="Jared Alves" userId="S::jalves13@umassd.edu::82b64f00-975a-4f15-aff8-727504a0b927" providerId="AD" clId="Web-{6D647D05-77DB-4E67-A0ED-F956934DA189}" dt="2019-10-28T23:53:42.178" v="1986" actId="1076"/>
          <ac:picMkLst>
            <pc:docMk/>
            <pc:sldMk cId="2263938543" sldId="284"/>
            <ac:picMk id="8" creationId="{D0988990-2F96-4DC7-95EB-9A7E75F06249}"/>
          </ac:picMkLst>
        </pc:picChg>
        <pc:cxnChg chg="add del">
          <ac:chgData name="Jared Alves" userId="S::jalves13@umassd.edu::82b64f00-975a-4f15-aff8-727504a0b927" providerId="AD" clId="Web-{6D647D05-77DB-4E67-A0ED-F956934DA189}" dt="2019-10-28T23:48:05.988" v="1752"/>
          <ac:cxnSpMkLst>
            <pc:docMk/>
            <pc:sldMk cId="2263938543" sldId="284"/>
            <ac:cxnSpMk id="9" creationId="{8FD48FB1-66D8-4676-B0AA-C139A1DB78D1}"/>
          </ac:cxnSpMkLst>
        </pc:cxnChg>
        <pc:cxnChg chg="add del">
          <ac:chgData name="Jared Alves" userId="S::jalves13@umassd.edu::82b64f00-975a-4f15-aff8-727504a0b927" providerId="AD" clId="Web-{6D647D05-77DB-4E67-A0ED-F956934DA189}" dt="2019-10-28T23:48:05.988" v="1752"/>
          <ac:cxnSpMkLst>
            <pc:docMk/>
            <pc:sldMk cId="2263938543" sldId="284"/>
            <ac:cxnSpMk id="11" creationId="{F033F5AE-6728-4F19-8DED-658E674B31B9}"/>
          </ac:cxnSpMkLst>
        </pc:cxnChg>
        <pc:cxnChg chg="add del">
          <ac:chgData name="Jared Alves" userId="S::jalves13@umassd.edu::82b64f00-975a-4f15-aff8-727504a0b927" providerId="AD" clId="Web-{6D647D05-77DB-4E67-A0ED-F956934DA189}" dt="2019-10-28T23:48:05.988" v="1752"/>
          <ac:cxnSpMkLst>
            <pc:docMk/>
            <pc:sldMk cId="2263938543" sldId="284"/>
            <ac:cxnSpMk id="13" creationId="{82C7D74A-18BA-4709-A808-44E8815C4430}"/>
          </ac:cxnSpMkLst>
        </pc:cxnChg>
        <pc:cxnChg chg="add del">
          <ac:chgData name="Jared Alves" userId="S::jalves13@umassd.edu::82b64f00-975a-4f15-aff8-727504a0b927" providerId="AD" clId="Web-{6D647D05-77DB-4E67-A0ED-F956934DA189}" dt="2019-10-28T23:48:05.988" v="1752"/>
          <ac:cxnSpMkLst>
            <pc:docMk/>
            <pc:sldMk cId="2263938543" sldId="284"/>
            <ac:cxnSpMk id="15" creationId="{B5164A3F-1561-4039-8185-AB0EEB713EA7}"/>
          </ac:cxnSpMkLst>
        </pc:cxnChg>
        <pc:cxnChg chg="add del">
          <ac:chgData name="Jared Alves" userId="S::jalves13@umassd.edu::82b64f00-975a-4f15-aff8-727504a0b927" providerId="AD" clId="Web-{6D647D05-77DB-4E67-A0ED-F956934DA189}" dt="2019-10-28T23:48:05.988" v="1752"/>
          <ac:cxnSpMkLst>
            <pc:docMk/>
            <pc:sldMk cId="2263938543" sldId="284"/>
            <ac:cxnSpMk id="17" creationId="{2A35DB53-42BE-460E-9CA1-1294C98463CB}"/>
          </ac:cxnSpMkLst>
        </pc:cxnChg>
      </pc:sldChg>
      <pc:sldChg chg="addSp delSp modSp new">
        <pc:chgData name="Jared Alves" userId="S::jalves13@umassd.edu::82b64f00-975a-4f15-aff8-727504a0b927" providerId="AD" clId="Web-{6D647D05-77DB-4E67-A0ED-F956934DA189}" dt="2019-10-29T00:06:14.162" v="2426" actId="1076"/>
        <pc:sldMkLst>
          <pc:docMk/>
          <pc:sldMk cId="3647251956" sldId="285"/>
        </pc:sldMkLst>
        <pc:spChg chg="mod">
          <ac:chgData name="Jared Alves" userId="S::jalves13@umassd.edu::82b64f00-975a-4f15-aff8-727504a0b927" providerId="AD" clId="Web-{6D647D05-77DB-4E67-A0ED-F956934DA189}" dt="2019-10-28T23:23:11.404" v="1158" actId="1076"/>
          <ac:spMkLst>
            <pc:docMk/>
            <pc:sldMk cId="3647251956" sldId="285"/>
            <ac:spMk id="2" creationId="{9C78A9E7-AA4C-480C-9130-AA3E0AC0D697}"/>
          </ac:spMkLst>
        </pc:spChg>
        <pc:spChg chg="del">
          <ac:chgData name="Jared Alves" userId="S::jalves13@umassd.edu::82b64f00-975a-4f15-aff8-727504a0b927" providerId="AD" clId="Web-{6D647D05-77DB-4E67-A0ED-F956934DA189}" dt="2019-10-28T23:23:00.513" v="1141"/>
          <ac:spMkLst>
            <pc:docMk/>
            <pc:sldMk cId="3647251956" sldId="285"/>
            <ac:spMk id="3" creationId="{044674DF-0759-40AB-A7D2-F68C8F20E3EA}"/>
          </ac:spMkLst>
        </pc:spChg>
        <pc:spChg chg="del">
          <ac:chgData name="Jared Alves" userId="S::jalves13@umassd.edu::82b64f00-975a-4f15-aff8-727504a0b927" providerId="AD" clId="Web-{6D647D05-77DB-4E67-A0ED-F956934DA189}" dt="2019-10-28T23:23:04.341" v="1142"/>
          <ac:spMkLst>
            <pc:docMk/>
            <pc:sldMk cId="3647251956" sldId="285"/>
            <ac:spMk id="4" creationId="{E63877FC-6599-4AA7-9ACC-51CB86AB420D}"/>
          </ac:spMkLst>
        </pc:spChg>
        <pc:spChg chg="add mod">
          <ac:chgData name="Jared Alves" userId="S::jalves13@umassd.edu::82b64f00-975a-4f15-aff8-727504a0b927" providerId="AD" clId="Web-{6D647D05-77DB-4E67-A0ED-F956934DA189}" dt="2019-10-28T23:32:13.070" v="1454" actId="20577"/>
          <ac:spMkLst>
            <pc:docMk/>
            <pc:sldMk cId="3647251956" sldId="285"/>
            <ac:spMk id="5" creationId="{7DB4C64F-974B-4E58-977A-69595DA065DD}"/>
          </ac:spMkLst>
        </pc:spChg>
        <pc:spChg chg="add mod">
          <ac:chgData name="Jared Alves" userId="S::jalves13@umassd.edu::82b64f00-975a-4f15-aff8-727504a0b927" providerId="AD" clId="Web-{6D647D05-77DB-4E67-A0ED-F956934DA189}" dt="2019-10-29T00:06:14.162" v="2426" actId="1076"/>
          <ac:spMkLst>
            <pc:docMk/>
            <pc:sldMk cId="3647251956" sldId="285"/>
            <ac:spMk id="7" creationId="{401D3905-F6A5-4802-B0F3-C92A0CA4C1D3}"/>
          </ac:spMkLst>
        </pc:spChg>
      </pc:sldChg>
      <pc:sldChg chg="addSp modSp new">
        <pc:chgData name="Jared Alves" userId="S::jalves13@umassd.edu::82b64f00-975a-4f15-aff8-727504a0b927" providerId="AD" clId="Web-{6D647D05-77DB-4E67-A0ED-F956934DA189}" dt="2019-10-28T23:26:44.960" v="1163" actId="1076"/>
        <pc:sldMkLst>
          <pc:docMk/>
          <pc:sldMk cId="3990663656" sldId="286"/>
        </pc:sldMkLst>
        <pc:picChg chg="add mod">
          <ac:chgData name="Jared Alves" userId="S::jalves13@umassd.edu::82b64f00-975a-4f15-aff8-727504a0b927" providerId="AD" clId="Web-{6D647D05-77DB-4E67-A0ED-F956934DA189}" dt="2019-10-28T23:26:44.960" v="1163" actId="1076"/>
          <ac:picMkLst>
            <pc:docMk/>
            <pc:sldMk cId="3990663656" sldId="286"/>
            <ac:picMk id="2" creationId="{12443EE3-399C-48B4-B9E2-D8591D0836A2}"/>
          </ac:picMkLst>
        </pc:picChg>
      </pc:sldChg>
      <pc:sldChg chg="addSp delSp modSp new del">
        <pc:chgData name="Jared Alves" userId="S::jalves13@umassd.edu::82b64f00-975a-4f15-aff8-727504a0b927" providerId="AD" clId="Web-{6D647D05-77DB-4E67-A0ED-F956934DA189}" dt="2019-10-29T00:05:56.912" v="2420"/>
        <pc:sldMkLst>
          <pc:docMk/>
          <pc:sldMk cId="2741647889" sldId="288"/>
        </pc:sldMkLst>
        <pc:spChg chg="del mod">
          <ac:chgData name="Jared Alves" userId="S::jalves13@umassd.edu::82b64f00-975a-4f15-aff8-727504a0b927" providerId="AD" clId="Web-{6D647D05-77DB-4E67-A0ED-F956934DA189}" dt="2019-10-29T00:05:54.052" v="2419"/>
          <ac:spMkLst>
            <pc:docMk/>
            <pc:sldMk cId="2741647889" sldId="288"/>
            <ac:spMk id="2" creationId="{19DDF105-54F6-4460-BAC9-E170A3A7146D}"/>
          </ac:spMkLst>
        </pc:spChg>
        <pc:spChg chg="del">
          <ac:chgData name="Jared Alves" userId="S::jalves13@umassd.edu::82b64f00-975a-4f15-aff8-727504a0b927" providerId="AD" clId="Web-{6D647D05-77DB-4E67-A0ED-F956934DA189}" dt="2019-10-29T00:05:38.739" v="2403"/>
          <ac:spMkLst>
            <pc:docMk/>
            <pc:sldMk cId="2741647889" sldId="288"/>
            <ac:spMk id="3" creationId="{10FE1C19-E61E-4AB6-9EA2-DF2C98FEAD56}"/>
          </ac:spMkLst>
        </pc:spChg>
        <pc:spChg chg="del">
          <ac:chgData name="Jared Alves" userId="S::jalves13@umassd.edu::82b64f00-975a-4f15-aff8-727504a0b927" providerId="AD" clId="Web-{6D647D05-77DB-4E67-A0ED-F956934DA189}" dt="2019-10-29T00:05:37.832" v="2402"/>
          <ac:spMkLst>
            <pc:docMk/>
            <pc:sldMk cId="2741647889" sldId="288"/>
            <ac:spMk id="4" creationId="{9348B120-FE41-476C-8069-CEDF776DC414}"/>
          </ac:spMkLst>
        </pc:spChg>
        <pc:spChg chg="add mod">
          <ac:chgData name="Jared Alves" userId="S::jalves13@umassd.edu::82b64f00-975a-4f15-aff8-727504a0b927" providerId="AD" clId="Web-{6D647D05-77DB-4E67-A0ED-F956934DA189}" dt="2019-10-29T00:05:54.052" v="2419"/>
          <ac:spMkLst>
            <pc:docMk/>
            <pc:sldMk cId="2741647889" sldId="288"/>
            <ac:spMk id="6" creationId="{C300B231-057B-4978-9137-FA71383BB0A1}"/>
          </ac:spMkLst>
        </pc:spChg>
      </pc:sldChg>
      <pc:sldChg chg="addSp delSp modSp new">
        <pc:chgData name="Jared Alves" userId="S::jalves13@umassd.edu::82b64f00-975a-4f15-aff8-727504a0b927" providerId="AD" clId="Web-{6D647D05-77DB-4E67-A0ED-F956934DA189}" dt="2019-10-29T00:55:57.059" v="2890"/>
        <pc:sldMkLst>
          <pc:docMk/>
          <pc:sldMk cId="3284003424" sldId="288"/>
        </pc:sldMkLst>
        <pc:spChg chg="mod">
          <ac:chgData name="Jared Alves" userId="S::jalves13@umassd.edu::82b64f00-975a-4f15-aff8-727504a0b927" providerId="AD" clId="Web-{6D647D05-77DB-4E67-A0ED-F956934DA189}" dt="2019-10-29T00:52:25.643" v="2802" actId="1076"/>
          <ac:spMkLst>
            <pc:docMk/>
            <pc:sldMk cId="3284003424" sldId="288"/>
            <ac:spMk id="2" creationId="{5D009583-D44F-4E87-9124-5836AA093F6F}"/>
          </ac:spMkLst>
        </pc:spChg>
        <pc:spChg chg="del">
          <ac:chgData name="Jared Alves" userId="S::jalves13@umassd.edu::82b64f00-975a-4f15-aff8-727504a0b927" providerId="AD" clId="Web-{6D647D05-77DB-4E67-A0ED-F956934DA189}" dt="2019-10-29T00:51:31.062" v="2762"/>
          <ac:spMkLst>
            <pc:docMk/>
            <pc:sldMk cId="3284003424" sldId="288"/>
            <ac:spMk id="3" creationId="{14854A8F-C26F-4EF1-AEF2-B7965F9231C2}"/>
          </ac:spMkLst>
        </pc:spChg>
        <pc:spChg chg="del">
          <ac:chgData name="Jared Alves" userId="S::jalves13@umassd.edu::82b64f00-975a-4f15-aff8-727504a0b927" providerId="AD" clId="Web-{6D647D05-77DB-4E67-A0ED-F956934DA189}" dt="2019-10-29T00:51:32.359" v="2763"/>
          <ac:spMkLst>
            <pc:docMk/>
            <pc:sldMk cId="3284003424" sldId="288"/>
            <ac:spMk id="4" creationId="{44313D82-DF52-4562-9645-4FFB570DC8A0}"/>
          </ac:spMkLst>
        </pc:spChg>
        <pc:graphicFrameChg chg="add mod modGraphic">
          <ac:chgData name="Jared Alves" userId="S::jalves13@umassd.edu::82b64f00-975a-4f15-aff8-727504a0b927" providerId="AD" clId="Web-{6D647D05-77DB-4E67-A0ED-F956934DA189}" dt="2019-10-29T00:55:57.059" v="2890"/>
          <ac:graphicFrameMkLst>
            <pc:docMk/>
            <pc:sldMk cId="3284003424" sldId="288"/>
            <ac:graphicFrameMk id="5" creationId="{6138C52C-F603-422B-8368-25BE74C3B0A6}"/>
          </ac:graphicFrameMkLst>
        </pc:graphicFrameChg>
      </pc:sldChg>
    </pc:docChg>
  </pc:docChgLst>
  <pc:docChgLst>
    <pc:chgData clId="Web-{3373958D-39EB-898D-AB63-9D17E190D7E6}"/>
    <pc:docChg chg="modSld">
      <pc:chgData name="" userId="" providerId="" clId="Web-{3373958D-39EB-898D-AB63-9D17E190D7E6}" dt="2019-10-11T20:45:11.440" v="1" actId="20577"/>
      <pc:docMkLst>
        <pc:docMk/>
      </pc:docMkLst>
      <pc:sldChg chg="modSp">
        <pc:chgData name="" userId="" providerId="" clId="Web-{3373958D-39EB-898D-AB63-9D17E190D7E6}" dt="2019-10-11T20:45:11.440" v="0" actId="20577"/>
        <pc:sldMkLst>
          <pc:docMk/>
          <pc:sldMk cId="1258566403" sldId="256"/>
        </pc:sldMkLst>
        <pc:spChg chg="mod">
          <ac:chgData name="" userId="" providerId="" clId="Web-{3373958D-39EB-898D-AB63-9D17E190D7E6}" dt="2019-10-11T20:45:11.440" v="0" actId="20577"/>
          <ac:spMkLst>
            <pc:docMk/>
            <pc:sldMk cId="1258566403" sldId="256"/>
            <ac:spMk id="2" creationId="{047F515F-D402-4F8C-8679-401FF818D078}"/>
          </ac:spMkLst>
        </pc:spChg>
      </pc:sldChg>
    </pc:docChg>
  </pc:docChgLst>
  <pc:docChgLst>
    <pc:chgData name="Ryan A Dumont" userId="S::rdumont1@umassd.edu::c40b7864-8231-4a10-a856-4a4279dfedb3" providerId="AD" clId="Web-{C242CF08-7312-4450-A169-6CBEF3B90999}"/>
    <pc:docChg chg="addSld modSld">
      <pc:chgData name="Ryan A Dumont" userId="S::rdumont1@umassd.edu::c40b7864-8231-4a10-a856-4a4279dfedb3" providerId="AD" clId="Web-{C242CF08-7312-4450-A169-6CBEF3B90999}" dt="2019-09-26T18:17:11.177" v="6" actId="1076"/>
      <pc:docMkLst>
        <pc:docMk/>
      </pc:docMkLst>
    </pc:docChg>
  </pc:docChgLst>
  <pc:docChgLst>
    <pc:chgData name="Stephen P Felix" userId="S::sfelix@umassd.edu::6e074a0e-fdcd-47cc-84b6-ce872d087368" providerId="AD" clId="Web-{FFD205A2-095B-426E-A43C-C17D81A4690A}"/>
    <pc:docChg chg="addSld modSld">
      <pc:chgData name="Stephen P Felix" userId="S::sfelix@umassd.edu::6e074a0e-fdcd-47cc-84b6-ce872d087368" providerId="AD" clId="Web-{FFD205A2-095B-426E-A43C-C17D81A4690A}" dt="2019-09-26T19:12:53.108" v="47" actId="1076"/>
      <pc:docMkLst>
        <pc:docMk/>
      </pc:docMkLst>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60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59531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75234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7091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42448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4138555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403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3985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536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1579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0330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8737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4469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96527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848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846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66916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11/5/2019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00751327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jpe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pn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515F-D402-4F8C-8679-401FF818D078}"/>
              </a:ext>
            </a:extLst>
          </p:cNvPr>
          <p:cNvSpPr>
            <a:spLocks noGrp="1"/>
          </p:cNvSpPr>
          <p:nvPr>
            <p:ph type="ctrTitle"/>
          </p:nvPr>
        </p:nvSpPr>
        <p:spPr>
          <a:xfrm>
            <a:off x="604964" y="1082652"/>
            <a:ext cx="10360780" cy="1507067"/>
          </a:xfrm>
        </p:spPr>
        <p:txBody>
          <a:bodyPr vert="horz" lIns="91440" tIns="45720" rIns="91440" bIns="45720" rtlCol="0" anchor="ctr">
            <a:normAutofit fontScale="90000"/>
          </a:bodyPr>
          <a:lstStyle/>
          <a:p>
            <a:pPr>
              <a:lnSpc>
                <a:spcPct val="90000"/>
              </a:lnSpc>
            </a:pPr>
            <a:r>
              <a:rPr lang="en-US" sz="4000" u="sng"/>
              <a:t>Project </a:t>
            </a:r>
            <a:r>
              <a:rPr lang="en-US" sz="4000" u="sng">
                <a:latin typeface="Century Gothic"/>
                <a:cs typeface="Aharoni"/>
              </a:rPr>
              <a:t>9</a:t>
            </a:r>
            <a:r>
              <a:rPr lang="en-US" sz="4000" u="sng"/>
              <a:t> – Acoustic Awareness Enabler</a:t>
            </a:r>
            <a:br>
              <a:rPr lang="en-US" sz="2800"/>
            </a:br>
            <a:r>
              <a:rPr lang="en-US" sz="2800"/>
              <a:t>  </a:t>
            </a:r>
            <a:br>
              <a:rPr lang="en-US" sz="2800"/>
            </a:br>
            <a:r>
              <a:rPr lang="en-US" sz="2800"/>
              <a:t>    Concept Design Review</a:t>
            </a:r>
            <a:br>
              <a:rPr lang="en-US" sz="2800"/>
            </a:br>
            <a:r>
              <a:rPr lang="en-US" sz="2800"/>
              <a:t> </a:t>
            </a:r>
            <a:r>
              <a:rPr lang="en-US" sz="2200"/>
              <a:t>    ECE-457 Senior Design Project, Fall 2019</a:t>
            </a:r>
            <a:br>
              <a:rPr lang="en-US" sz="2200"/>
            </a:br>
            <a:endParaRPr lang="en-US" sz="2200"/>
          </a:p>
        </p:txBody>
      </p:sp>
      <p:sp>
        <p:nvSpPr>
          <p:cNvPr id="3" name="Subtitle 2">
            <a:extLst>
              <a:ext uri="{FF2B5EF4-FFF2-40B4-BE49-F238E27FC236}">
                <a16:creationId xmlns:a16="http://schemas.microsoft.com/office/drawing/2014/main" id="{05CDAE3F-4D79-478D-B672-D40153FA4944}"/>
              </a:ext>
            </a:extLst>
          </p:cNvPr>
          <p:cNvSpPr>
            <a:spLocks noGrp="1"/>
          </p:cNvSpPr>
          <p:nvPr>
            <p:ph type="subTitle" idx="1"/>
          </p:nvPr>
        </p:nvSpPr>
        <p:spPr>
          <a:xfrm>
            <a:off x="1056068" y="3543743"/>
            <a:ext cx="8534400" cy="2633811"/>
          </a:xfrm>
        </p:spPr>
        <p:txBody>
          <a:bodyPr vert="horz" lIns="91440" tIns="45720" rIns="91440" bIns="45720" rtlCol="0" anchor="ctr">
            <a:normAutofit/>
          </a:bodyPr>
          <a:lstStyle/>
          <a:p>
            <a:pPr>
              <a:lnSpc>
                <a:spcPct val="90000"/>
              </a:lnSpc>
            </a:pPr>
            <a:r>
              <a:rPr lang="en-US" sz="1800">
                <a:solidFill>
                  <a:schemeClr val="tx1"/>
                </a:solidFill>
                <a:latin typeface="Century Gothic"/>
                <a:cs typeface="Angsana New"/>
              </a:rPr>
              <a:t>Members:  </a:t>
            </a:r>
            <a:r>
              <a:rPr lang="en-US" sz="1800">
                <a:solidFill>
                  <a:schemeClr val="tx1"/>
                </a:solidFill>
                <a:latin typeface="Angsana New"/>
                <a:cs typeface="Angsana New"/>
              </a:rPr>
              <a:t>  </a:t>
            </a:r>
            <a:endParaRPr lang="en-US" sz="1800">
              <a:solidFill>
                <a:schemeClr val="tx1"/>
              </a:solidFill>
            </a:endParaRPr>
          </a:p>
          <a:p>
            <a:pPr marL="285750" indent="-285750">
              <a:lnSpc>
                <a:spcPct val="90000"/>
              </a:lnSpc>
              <a:buFont typeface="Wingdings 3" panose="05040102010807070707" pitchFamily="18" charset="2"/>
              <a:buChar char=""/>
            </a:pPr>
            <a:r>
              <a:rPr lang="en-US" sz="2000">
                <a:solidFill>
                  <a:schemeClr val="tx1"/>
                </a:solidFill>
                <a:latin typeface="Garamond"/>
                <a:cs typeface="Angsana New"/>
              </a:rPr>
              <a:t>   Drew Martins – Team Lead, Programmer</a:t>
            </a:r>
          </a:p>
          <a:p>
            <a:pPr marL="171450" indent="-171450">
              <a:lnSpc>
                <a:spcPct val="90000"/>
              </a:lnSpc>
              <a:buFont typeface="Wingdings 3" panose="05040102010807070707" pitchFamily="18" charset="2"/>
              <a:buChar char=""/>
            </a:pPr>
            <a:r>
              <a:rPr lang="en-US" sz="2000">
                <a:solidFill>
                  <a:schemeClr val="tx1"/>
                </a:solidFill>
                <a:latin typeface="Garamond"/>
                <a:cs typeface="Angsana New"/>
              </a:rPr>
              <a:t>     Jared Alves –  Programming and Troubleshooting</a:t>
            </a:r>
          </a:p>
          <a:p>
            <a:pPr marL="171450" indent="-171450">
              <a:lnSpc>
                <a:spcPct val="90000"/>
              </a:lnSpc>
              <a:buFont typeface="Wingdings 3" panose="05040102010807070707" pitchFamily="18" charset="2"/>
              <a:buChar char=""/>
            </a:pPr>
            <a:r>
              <a:rPr lang="en-US" sz="2000">
                <a:solidFill>
                  <a:schemeClr val="tx1"/>
                </a:solidFill>
                <a:latin typeface="Garamond"/>
                <a:cs typeface="Angsana New"/>
              </a:rPr>
              <a:t>     Michael Benker – Electrical Design</a:t>
            </a:r>
          </a:p>
          <a:p>
            <a:pPr marL="171450" indent="-171450">
              <a:lnSpc>
                <a:spcPct val="90000"/>
              </a:lnSpc>
              <a:buFont typeface="Wingdings 3" panose="05040102010807070707" pitchFamily="18" charset="2"/>
              <a:buChar char=""/>
            </a:pPr>
            <a:r>
              <a:rPr lang="en-US" sz="2000">
                <a:solidFill>
                  <a:schemeClr val="tx1"/>
                </a:solidFill>
                <a:latin typeface="Garamond"/>
                <a:cs typeface="Angsana New"/>
              </a:rPr>
              <a:t>     Ryan Dumont –  Data Analyst</a:t>
            </a:r>
          </a:p>
          <a:p>
            <a:pPr marL="171450" indent="-171450">
              <a:lnSpc>
                <a:spcPct val="90000"/>
              </a:lnSpc>
              <a:buFont typeface="Wingdings 3" panose="05040102010807070707" pitchFamily="18" charset="2"/>
              <a:buChar char=""/>
            </a:pPr>
            <a:r>
              <a:rPr lang="en-US" sz="2000">
                <a:solidFill>
                  <a:schemeClr val="tx1"/>
                </a:solidFill>
                <a:latin typeface="Garamond"/>
                <a:cs typeface="Angsana New"/>
              </a:rPr>
              <a:t>     Stephen Felix – Data Collection, Writer</a:t>
            </a:r>
          </a:p>
        </p:txBody>
      </p:sp>
      <p:sp>
        <p:nvSpPr>
          <p:cNvPr id="4" name="TextBox 3">
            <a:extLst>
              <a:ext uri="{FF2B5EF4-FFF2-40B4-BE49-F238E27FC236}">
                <a16:creationId xmlns:a16="http://schemas.microsoft.com/office/drawing/2014/main" id="{9A646BA1-C079-407F-8C9F-3686BB6AB6FA}"/>
              </a:ext>
            </a:extLst>
          </p:cNvPr>
          <p:cNvSpPr txBox="1"/>
          <p:nvPr/>
        </p:nvSpPr>
        <p:spPr>
          <a:xfrm>
            <a:off x="3681984" y="2840736"/>
            <a:ext cx="3060192" cy="732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20000"/>
              </a:spcBef>
              <a:spcAft>
                <a:spcPts val="600"/>
              </a:spcAft>
            </a:pPr>
            <a:r>
              <a:rPr lang="en-US">
                <a:latin typeface="Century Gothic"/>
                <a:cs typeface="Angsana New"/>
              </a:rPr>
              <a:t>Advisor:</a:t>
            </a:r>
            <a:r>
              <a:rPr lang="en-US">
                <a:latin typeface="Angsana New"/>
                <a:cs typeface="Angsana New"/>
              </a:rPr>
              <a:t> </a:t>
            </a:r>
            <a:endParaRPr lang="en-US">
              <a:ea typeface="+mn-lt"/>
              <a:cs typeface="+mn-lt"/>
            </a:endParaRPr>
          </a:p>
          <a:p>
            <a:r>
              <a:rPr lang="en-US" sz="2000">
                <a:latin typeface="Garamond"/>
                <a:cs typeface="Angsana New"/>
              </a:rPr>
              <a:t>Dr. W. Vance McCollough</a:t>
            </a:r>
            <a:endParaRPr lang="en-US" sz="2000">
              <a:latin typeface="Garamond"/>
            </a:endParaRPr>
          </a:p>
        </p:txBody>
      </p:sp>
      <p:sp>
        <p:nvSpPr>
          <p:cNvPr id="5" name="TextBox 4">
            <a:extLst>
              <a:ext uri="{FF2B5EF4-FFF2-40B4-BE49-F238E27FC236}">
                <a16:creationId xmlns:a16="http://schemas.microsoft.com/office/drawing/2014/main" id="{C47D6F1B-5293-45ED-A1E4-59ABDC93A755}"/>
              </a:ext>
            </a:extLst>
          </p:cNvPr>
          <p:cNvSpPr txBox="1"/>
          <p:nvPr/>
        </p:nvSpPr>
        <p:spPr>
          <a:xfrm>
            <a:off x="1057275" y="2843402"/>
            <a:ext cx="2743200" cy="7263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20000"/>
              </a:spcBef>
              <a:spcAft>
                <a:spcPts val="600"/>
              </a:spcAft>
            </a:pPr>
            <a:r>
              <a:rPr lang="en-US">
                <a:latin typeface="Century Gothic"/>
                <a:cs typeface="Angsana New"/>
              </a:rPr>
              <a:t>Sponsor: </a:t>
            </a:r>
            <a:endParaRPr lang="en-US">
              <a:latin typeface="Century Gothic"/>
              <a:ea typeface="+mn-lt"/>
              <a:cs typeface="+mn-lt"/>
            </a:endParaRPr>
          </a:p>
          <a:p>
            <a:r>
              <a:rPr lang="en-US" sz="2000">
                <a:latin typeface="Garamond"/>
                <a:cs typeface="Angsana New"/>
              </a:rPr>
              <a:t>Dr. Karen Payton</a:t>
            </a:r>
            <a:endParaRPr lang="en-US" sz="2000">
              <a:latin typeface="Garamond"/>
            </a:endParaRPr>
          </a:p>
        </p:txBody>
      </p:sp>
    </p:spTree>
    <p:extLst>
      <p:ext uri="{BB962C8B-B14F-4D97-AF65-F5344CB8AC3E}">
        <p14:creationId xmlns:p14="http://schemas.microsoft.com/office/powerpoint/2010/main" val="125856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C3D-DA0A-4538-992C-1099666EBBD4}"/>
              </a:ext>
            </a:extLst>
          </p:cNvPr>
          <p:cNvSpPr>
            <a:spLocks noGrp="1"/>
          </p:cNvSpPr>
          <p:nvPr>
            <p:ph type="title"/>
          </p:nvPr>
        </p:nvSpPr>
        <p:spPr>
          <a:xfrm>
            <a:off x="-5901" y="-444102"/>
            <a:ext cx="8534400" cy="2281357"/>
          </a:xfrm>
        </p:spPr>
        <p:txBody>
          <a:bodyPr/>
          <a:lstStyle/>
          <a:p>
            <a:r>
              <a:rPr lang="en-US"/>
              <a:t>Component selection:</a:t>
            </a:r>
            <a:br>
              <a:rPr lang="en-US"/>
            </a:br>
            <a:r>
              <a:rPr lang="en-US" i="1"/>
              <a:t>Microcontroller: Atmega328PB</a:t>
            </a:r>
          </a:p>
        </p:txBody>
      </p:sp>
      <p:pic>
        <p:nvPicPr>
          <p:cNvPr id="3" name="Picture 9" descr="A circuit board&#10;&#10;Description generated with high confidence">
            <a:extLst>
              <a:ext uri="{FF2B5EF4-FFF2-40B4-BE49-F238E27FC236}">
                <a16:creationId xmlns:a16="http://schemas.microsoft.com/office/drawing/2014/main" id="{21743130-8AC5-48C7-A1AE-A6E9784313E9}"/>
              </a:ext>
            </a:extLst>
          </p:cNvPr>
          <p:cNvPicPr>
            <a:picLocks noChangeAspect="1"/>
          </p:cNvPicPr>
          <p:nvPr/>
        </p:nvPicPr>
        <p:blipFill>
          <a:blip r:embed="rId2"/>
          <a:stretch>
            <a:fillRect/>
          </a:stretch>
        </p:blipFill>
        <p:spPr>
          <a:xfrm>
            <a:off x="9433240" y="113636"/>
            <a:ext cx="2450439" cy="21016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FB029736-02C9-44DB-9671-EA4985C9016D}"/>
              </a:ext>
            </a:extLst>
          </p:cNvPr>
          <p:cNvSpPr txBox="1"/>
          <p:nvPr/>
        </p:nvSpPr>
        <p:spPr>
          <a:xfrm>
            <a:off x="693175" y="1639528"/>
            <a:ext cx="9035844"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ATMega328PB provides the greatest cost benefit and provides a great range of acceptable voltage output. Another appeal of the device is the familiarity for team members and the cost of development boards.</a:t>
            </a:r>
          </a:p>
          <a:p>
            <a:endParaRPr lang="en-US"/>
          </a:p>
          <a:p>
            <a:r>
              <a:rPr lang="en-US"/>
              <a:t>Because the microcontroller has a built-in ADC with a sufficient resolution, this microcontroller can store and analyze an efficient amount of ambient noise data to allow us to formulate our threshold parameters. The ATMega328PB can run in low power mode, this helps us target the minimum battery life</a:t>
            </a:r>
            <a:endParaRPr lang="en-US">
              <a:solidFill>
                <a:srgbClr val="FFFFFF"/>
              </a:solidFill>
            </a:endParaRPr>
          </a:p>
          <a:p>
            <a:endParaRPr lang="en-US" sz="2800">
              <a:solidFill>
                <a:srgbClr val="FF0000"/>
              </a:solidFill>
            </a:endParaRPr>
          </a:p>
          <a:p>
            <a:endParaRPr lang="en-US" sz="2800">
              <a:solidFill>
                <a:srgbClr val="FF0000"/>
              </a:solidFill>
            </a:endParaRPr>
          </a:p>
        </p:txBody>
      </p:sp>
    </p:spTree>
    <p:extLst>
      <p:ext uri="{BB962C8B-B14F-4D97-AF65-F5344CB8AC3E}">
        <p14:creationId xmlns:p14="http://schemas.microsoft.com/office/powerpoint/2010/main" val="381047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C3D-DA0A-4538-992C-1099666EBBD4}"/>
              </a:ext>
            </a:extLst>
          </p:cNvPr>
          <p:cNvSpPr>
            <a:spLocks noGrp="1"/>
          </p:cNvSpPr>
          <p:nvPr>
            <p:ph type="title"/>
          </p:nvPr>
        </p:nvSpPr>
        <p:spPr>
          <a:xfrm>
            <a:off x="-5901" y="-444102"/>
            <a:ext cx="8534400" cy="1507067"/>
          </a:xfrm>
        </p:spPr>
        <p:txBody>
          <a:bodyPr/>
          <a:lstStyle/>
          <a:p>
            <a:r>
              <a:rPr lang="en-US"/>
              <a:t>Threshold Calculation Methods</a:t>
            </a:r>
          </a:p>
        </p:txBody>
      </p:sp>
      <p:graphicFrame>
        <p:nvGraphicFramePr>
          <p:cNvPr id="4" name="Table 4">
            <a:extLst>
              <a:ext uri="{FF2B5EF4-FFF2-40B4-BE49-F238E27FC236}">
                <a16:creationId xmlns:a16="http://schemas.microsoft.com/office/drawing/2014/main" id="{BD576944-8BF2-48C5-BD69-8155E97E6736}"/>
              </a:ext>
            </a:extLst>
          </p:cNvPr>
          <p:cNvGraphicFramePr>
            <a:graphicFrameLocks noGrp="1"/>
          </p:cNvGraphicFramePr>
          <p:nvPr>
            <p:extLst>
              <p:ext uri="{D42A27DB-BD31-4B8C-83A1-F6EECF244321}">
                <p14:modId xmlns:p14="http://schemas.microsoft.com/office/powerpoint/2010/main" val="3144916949"/>
              </p:ext>
            </p:extLst>
          </p:nvPr>
        </p:nvGraphicFramePr>
        <p:xfrm>
          <a:off x="491854" y="620112"/>
          <a:ext cx="11436392" cy="6164028"/>
        </p:xfrm>
        <a:graphic>
          <a:graphicData uri="http://schemas.openxmlformats.org/drawingml/2006/table">
            <a:tbl>
              <a:tblPr firstRow="1" bandRow="1">
                <a:tableStyleId>{5C22544A-7EE6-4342-B048-85BDC9FD1C3A}</a:tableStyleId>
              </a:tblPr>
              <a:tblGrid>
                <a:gridCol w="2859098">
                  <a:extLst>
                    <a:ext uri="{9D8B030D-6E8A-4147-A177-3AD203B41FA5}">
                      <a16:colId xmlns:a16="http://schemas.microsoft.com/office/drawing/2014/main" val="1545310028"/>
                    </a:ext>
                  </a:extLst>
                </a:gridCol>
                <a:gridCol w="2849428">
                  <a:extLst>
                    <a:ext uri="{9D8B030D-6E8A-4147-A177-3AD203B41FA5}">
                      <a16:colId xmlns:a16="http://schemas.microsoft.com/office/drawing/2014/main" val="17617278"/>
                    </a:ext>
                  </a:extLst>
                </a:gridCol>
                <a:gridCol w="2868768">
                  <a:extLst>
                    <a:ext uri="{9D8B030D-6E8A-4147-A177-3AD203B41FA5}">
                      <a16:colId xmlns:a16="http://schemas.microsoft.com/office/drawing/2014/main" val="1977977211"/>
                    </a:ext>
                  </a:extLst>
                </a:gridCol>
                <a:gridCol w="2859098">
                  <a:extLst>
                    <a:ext uri="{9D8B030D-6E8A-4147-A177-3AD203B41FA5}">
                      <a16:colId xmlns:a16="http://schemas.microsoft.com/office/drawing/2014/main" val="192671674"/>
                    </a:ext>
                  </a:extLst>
                </a:gridCol>
              </a:tblGrid>
              <a:tr h="619986">
                <a:tc>
                  <a:txBody>
                    <a:bodyPr/>
                    <a:lstStyle/>
                    <a:p>
                      <a:r>
                        <a:rPr lang="en-US"/>
                        <a:t>Method</a:t>
                      </a:r>
                    </a:p>
                  </a:txBody>
                  <a:tcPr/>
                </a:tc>
                <a:tc>
                  <a:txBody>
                    <a:bodyPr/>
                    <a:lstStyle/>
                    <a:p>
                      <a:pPr lvl="0">
                        <a:buNone/>
                      </a:pPr>
                      <a:r>
                        <a:rPr lang="en-US"/>
                        <a:t>Description</a:t>
                      </a:r>
                    </a:p>
                  </a:txBody>
                  <a:tcPr/>
                </a:tc>
                <a:tc>
                  <a:txBody>
                    <a:bodyPr/>
                    <a:lstStyle/>
                    <a:p>
                      <a:r>
                        <a:rPr lang="en-US"/>
                        <a:t>Advantages</a:t>
                      </a:r>
                    </a:p>
                  </a:txBody>
                  <a:tcPr/>
                </a:tc>
                <a:tc>
                  <a:txBody>
                    <a:bodyPr/>
                    <a:lstStyle/>
                    <a:p>
                      <a:r>
                        <a:rPr lang="en-US"/>
                        <a:t>Disadvantages</a:t>
                      </a:r>
                    </a:p>
                    <a:p>
                      <a:pPr lvl="0">
                        <a:buNone/>
                      </a:pPr>
                      <a:endParaRPr lang="en-US"/>
                    </a:p>
                  </a:txBody>
                  <a:tcPr/>
                </a:tc>
                <a:extLst>
                  <a:ext uri="{0D108BD9-81ED-4DB2-BD59-A6C34878D82A}">
                    <a16:rowId xmlns:a16="http://schemas.microsoft.com/office/drawing/2014/main" val="953172033"/>
                  </a:ext>
                </a:extLst>
              </a:tr>
              <a:tr h="1425966">
                <a:tc>
                  <a:txBody>
                    <a:bodyPr/>
                    <a:lstStyle/>
                    <a:p>
                      <a:pPr lvl="0">
                        <a:buNone/>
                      </a:pPr>
                      <a:r>
                        <a:rPr lang="en-US"/>
                        <a:t>"Static dB Level"</a:t>
                      </a:r>
                    </a:p>
                  </a:txBody>
                  <a:tcPr/>
                </a:tc>
                <a:tc>
                  <a:txBody>
                    <a:bodyPr/>
                    <a:lstStyle/>
                    <a:p>
                      <a:pPr lvl="0">
                        <a:buNone/>
                      </a:pPr>
                      <a:r>
                        <a:rPr lang="en-US" sz="1800" b="0" i="0" u="none" strike="noStrike" noProof="0">
                          <a:latin typeface="Century Gothic"/>
                        </a:rPr>
                        <a:t>Interrupt levels are fixed sound pressure levels: X dB, Y dB and Z dB</a:t>
                      </a:r>
                      <a:endParaRPr lang="en-US"/>
                    </a:p>
                  </a:txBody>
                  <a:tcPr/>
                </a:tc>
                <a:tc>
                  <a:txBody>
                    <a:bodyPr/>
                    <a:lstStyle/>
                    <a:p>
                      <a:r>
                        <a:rPr lang="en-US"/>
                        <a:t>Easiest to implement</a:t>
                      </a:r>
                    </a:p>
                  </a:txBody>
                  <a:tcPr/>
                </a:tc>
                <a:tc>
                  <a:txBody>
                    <a:bodyPr/>
                    <a:lstStyle/>
                    <a:p>
                      <a:r>
                        <a:rPr lang="en-US"/>
                        <a:t>Does not vary according to ambient level. Experience may be limited to certain situations.</a:t>
                      </a:r>
                    </a:p>
                  </a:txBody>
                  <a:tcPr/>
                </a:tc>
                <a:extLst>
                  <a:ext uri="{0D108BD9-81ED-4DB2-BD59-A6C34878D82A}">
                    <a16:rowId xmlns:a16="http://schemas.microsoft.com/office/drawing/2014/main" val="3122712671"/>
                  </a:ext>
                </a:extLst>
              </a:tr>
              <a:tr h="1828958">
                <a:tc>
                  <a:txBody>
                    <a:bodyPr/>
                    <a:lstStyle/>
                    <a:p>
                      <a:r>
                        <a:rPr lang="en-US"/>
                        <a:t>"dB Interrupt-Factor Method"</a:t>
                      </a:r>
                    </a:p>
                  </a:txBody>
                  <a:tcPr/>
                </a:tc>
                <a:tc>
                  <a:txBody>
                    <a:bodyPr/>
                    <a:lstStyle/>
                    <a:p>
                      <a:pPr lvl="0">
                        <a:buNone/>
                      </a:pPr>
                      <a:r>
                        <a:rPr lang="en-US" sz="1800" b="0" i="0" u="none" strike="noStrike" noProof="0">
                          <a:latin typeface="Century Gothic"/>
                        </a:rPr>
                        <a:t>Interrupt levels are a factor of ambient sound level, ex. X dB = (ambient)*1.5 (factor levels TBD upon testing)</a:t>
                      </a:r>
                      <a:br>
                        <a:rPr lang="en-US" sz="1800" b="0" i="0" u="none" strike="noStrike" noProof="0">
                          <a:latin typeface="Century Gothic"/>
                        </a:rPr>
                      </a:br>
                      <a:endParaRPr lang="en-US" sz="1800" b="0" i="0" u="none" strike="noStrike" noProof="0">
                        <a:latin typeface="Century Gothic"/>
                      </a:endParaRPr>
                    </a:p>
                  </a:txBody>
                  <a:tcPr/>
                </a:tc>
                <a:tc>
                  <a:txBody>
                    <a:bodyPr/>
                    <a:lstStyle/>
                    <a:p>
                      <a:r>
                        <a:rPr lang="en-US"/>
                        <a:t>Easier to implement. Method may work better than the "Static dB Level" approach</a:t>
                      </a:r>
                    </a:p>
                  </a:txBody>
                  <a:tcPr/>
                </a:tc>
                <a:tc>
                  <a:txBody>
                    <a:bodyPr/>
                    <a:lstStyle/>
                    <a:p>
                      <a:r>
                        <a:rPr lang="en-US"/>
                        <a:t>This option will require a lot of testing and may be inaccurate if not tuned. </a:t>
                      </a:r>
                    </a:p>
                  </a:txBody>
                  <a:tcPr/>
                </a:tc>
                <a:extLst>
                  <a:ext uri="{0D108BD9-81ED-4DB2-BD59-A6C34878D82A}">
                    <a16:rowId xmlns:a16="http://schemas.microsoft.com/office/drawing/2014/main" val="978031835"/>
                  </a:ext>
                </a:extLst>
              </a:tr>
              <a:tr h="2231950">
                <a:tc>
                  <a:txBody>
                    <a:bodyPr/>
                    <a:lstStyle/>
                    <a:p>
                      <a:r>
                        <a:rPr lang="en-US"/>
                        <a:t>"Data-Analysis Method"</a:t>
                      </a:r>
                    </a:p>
                  </a:txBody>
                  <a:tcPr/>
                </a:tc>
                <a:tc>
                  <a:txBody>
                    <a:bodyPr/>
                    <a:lstStyle/>
                    <a:p>
                      <a:pPr lvl="0">
                        <a:buNone/>
                      </a:pPr>
                      <a:r>
                        <a:rPr lang="en-US"/>
                        <a:t>Data is collected for numerous locations of varying sound level. Data collected, simulated in MATLAB to determine a "threshold function"</a:t>
                      </a:r>
                    </a:p>
                  </a:txBody>
                  <a:tcPr/>
                </a:tc>
                <a:tc>
                  <a:txBody>
                    <a:bodyPr/>
                    <a:lstStyle/>
                    <a:p>
                      <a:r>
                        <a:rPr lang="en-US"/>
                        <a:t>Highly accurate. </a:t>
                      </a:r>
                      <a:r>
                        <a:rPr lang="en-US" b="1"/>
                        <a:t>Preferred method of the customer.</a:t>
                      </a:r>
                      <a:r>
                        <a:rPr lang="en-US"/>
                        <a:t> Doesn't require more funds. </a:t>
                      </a:r>
                      <a:r>
                        <a:rPr lang="en-US" b="1"/>
                        <a:t>Theoretically achieves 1% false alarm rate (customer requirement).</a:t>
                      </a:r>
                      <a:endParaRPr lang="en-US" b="1" err="1"/>
                    </a:p>
                  </a:txBody>
                  <a:tcPr/>
                </a:tc>
                <a:tc>
                  <a:txBody>
                    <a:bodyPr/>
                    <a:lstStyle/>
                    <a:p>
                      <a:r>
                        <a:rPr lang="en-US"/>
                        <a:t>Data collection may take some time. Requires MATLAB simulations.</a:t>
                      </a:r>
                    </a:p>
                  </a:txBody>
                  <a:tcPr/>
                </a:tc>
                <a:extLst>
                  <a:ext uri="{0D108BD9-81ED-4DB2-BD59-A6C34878D82A}">
                    <a16:rowId xmlns:a16="http://schemas.microsoft.com/office/drawing/2014/main" val="2578990690"/>
                  </a:ext>
                </a:extLst>
              </a:tr>
            </a:tbl>
          </a:graphicData>
        </a:graphic>
      </p:graphicFrame>
      <p:pic>
        <p:nvPicPr>
          <p:cNvPr id="3" name="Graphic 4" descr="Checkmark">
            <a:extLst>
              <a:ext uri="{FF2B5EF4-FFF2-40B4-BE49-F238E27FC236}">
                <a16:creationId xmlns:a16="http://schemas.microsoft.com/office/drawing/2014/main" id="{ED0F3B75-5BEC-412C-A562-FEFAEFE28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7534" y="5394722"/>
            <a:ext cx="1134665" cy="1134665"/>
          </a:xfrm>
          <a:prstGeom prst="rect">
            <a:avLst/>
          </a:prstGeom>
        </p:spPr>
      </p:pic>
    </p:spTree>
    <p:extLst>
      <p:ext uri="{BB962C8B-B14F-4D97-AF65-F5344CB8AC3E}">
        <p14:creationId xmlns:p14="http://schemas.microsoft.com/office/powerpoint/2010/main" val="421358632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very high confidence">
            <a:extLst>
              <a:ext uri="{FF2B5EF4-FFF2-40B4-BE49-F238E27FC236}">
                <a16:creationId xmlns:a16="http://schemas.microsoft.com/office/drawing/2014/main" id="{C1B6495E-2CEA-44F6-84F6-F8FADF3B3A7A}"/>
              </a:ext>
            </a:extLst>
          </p:cNvPr>
          <p:cNvPicPr>
            <a:picLocks noChangeAspect="1"/>
          </p:cNvPicPr>
          <p:nvPr/>
        </p:nvPicPr>
        <p:blipFill rotWithShape="1">
          <a:blip r:embed="rId2">
            <a:duotone>
              <a:schemeClr val="bg2">
                <a:shade val="45000"/>
                <a:satMod val="135000"/>
              </a:schemeClr>
              <a:prstClr val="white"/>
            </a:duotone>
            <a:alphaModFix amt="15000"/>
          </a:blip>
          <a:srcRect t="6376" b="14231"/>
          <a:stretch/>
        </p:blipFill>
        <p:spPr>
          <a:xfrm>
            <a:off x="-2078952" y="1238781"/>
            <a:ext cx="12191980" cy="6857990"/>
          </a:xfrm>
          <a:prstGeom prst="rect">
            <a:avLst/>
          </a:prstGeom>
        </p:spPr>
      </p:pic>
      <p:sp>
        <p:nvSpPr>
          <p:cNvPr id="2" name="Title 1">
            <a:extLst>
              <a:ext uri="{FF2B5EF4-FFF2-40B4-BE49-F238E27FC236}">
                <a16:creationId xmlns:a16="http://schemas.microsoft.com/office/drawing/2014/main" id="{B9DB74BE-CB9E-4044-905C-5A7C32B98220}"/>
              </a:ext>
            </a:extLst>
          </p:cNvPr>
          <p:cNvSpPr>
            <a:spLocks noGrp="1"/>
          </p:cNvSpPr>
          <p:nvPr>
            <p:ph type="title"/>
          </p:nvPr>
        </p:nvSpPr>
        <p:spPr>
          <a:xfrm>
            <a:off x="-4047" y="1364"/>
            <a:ext cx="9161206" cy="1396454"/>
          </a:xfrm>
        </p:spPr>
        <p:txBody>
          <a:bodyPr>
            <a:normAutofit/>
          </a:bodyPr>
          <a:lstStyle/>
          <a:p>
            <a:r>
              <a:rPr lang="en-US"/>
              <a:t>Selected Approach: </a:t>
            </a:r>
            <a:br>
              <a:rPr lang="en-US"/>
            </a:br>
            <a:r>
              <a:rPr lang="en-US" sz="3200" i="1"/>
              <a:t>Threshold Data-Analysis Method</a:t>
            </a:r>
            <a:endParaRPr lang="en-US" sz="3200"/>
          </a:p>
        </p:txBody>
      </p:sp>
      <p:sp>
        <p:nvSpPr>
          <p:cNvPr id="3" name="Content Placeholder 2">
            <a:extLst>
              <a:ext uri="{FF2B5EF4-FFF2-40B4-BE49-F238E27FC236}">
                <a16:creationId xmlns:a16="http://schemas.microsoft.com/office/drawing/2014/main" id="{EAE8B268-65DD-47D8-8B63-67283A7E4D31}"/>
              </a:ext>
            </a:extLst>
          </p:cNvPr>
          <p:cNvSpPr>
            <a:spLocks noGrp="1"/>
          </p:cNvSpPr>
          <p:nvPr>
            <p:ph idx="1"/>
          </p:nvPr>
        </p:nvSpPr>
        <p:spPr>
          <a:xfrm>
            <a:off x="239499" y="1200911"/>
            <a:ext cx="6788232" cy="5360789"/>
          </a:xfrm>
        </p:spPr>
        <p:txBody>
          <a:bodyPr>
            <a:normAutofit/>
          </a:bodyPr>
          <a:lstStyle/>
          <a:p>
            <a:pPr marL="0" indent="0">
              <a:buNone/>
            </a:pPr>
            <a:r>
              <a:rPr lang="en-US" sz="1900">
                <a:solidFill>
                  <a:schemeClr val="tx1"/>
                </a:solidFill>
                <a:latin typeface="Garamond"/>
                <a:cs typeface="Angsana New"/>
              </a:rPr>
              <a:t>Current Progress:</a:t>
            </a:r>
          </a:p>
          <a:p>
            <a:r>
              <a:rPr lang="en-US" sz="1900">
                <a:solidFill>
                  <a:schemeClr val="tx1"/>
                </a:solidFill>
                <a:latin typeface="Garamond"/>
                <a:cs typeface="Angsana New"/>
              </a:rPr>
              <a:t>Averages, Standard Deviations are calculated in MATLAB for each location and level.</a:t>
            </a:r>
          </a:p>
          <a:p>
            <a:r>
              <a:rPr lang="en-US" sz="1900">
                <a:solidFill>
                  <a:schemeClr val="tx1"/>
                </a:solidFill>
                <a:latin typeface="Garamond"/>
                <a:cs typeface="Angsana New"/>
              </a:rPr>
              <a:t>Gaussian plot and scatterplot of data are complete.</a:t>
            </a:r>
          </a:p>
          <a:p>
            <a:r>
              <a:rPr lang="en-US" sz="1900">
                <a:solidFill>
                  <a:schemeClr val="tx1"/>
                </a:solidFill>
                <a:latin typeface="Garamond"/>
                <a:cs typeface="Angsana New"/>
              </a:rPr>
              <a:t>Plot of interrupt level as function of ambient.</a:t>
            </a:r>
          </a:p>
          <a:p>
            <a:endParaRPr lang="en-US" sz="1900">
              <a:solidFill>
                <a:schemeClr val="tx1"/>
              </a:solidFill>
              <a:latin typeface="Garamond"/>
              <a:cs typeface="Angsana New"/>
            </a:endParaRPr>
          </a:p>
          <a:p>
            <a:pPr marL="0" indent="0">
              <a:buNone/>
            </a:pPr>
            <a:r>
              <a:rPr lang="en-US" sz="1900">
                <a:solidFill>
                  <a:schemeClr val="tx1"/>
                </a:solidFill>
                <a:latin typeface="Garamond"/>
                <a:cs typeface="Angsana New"/>
              </a:rPr>
              <a:t>What's Next:</a:t>
            </a:r>
          </a:p>
          <a:p>
            <a:r>
              <a:rPr lang="en-US" sz="1900">
                <a:solidFill>
                  <a:schemeClr val="tx1"/>
                </a:solidFill>
                <a:latin typeface="Garamond"/>
                <a:cs typeface="Angsana New"/>
              </a:rPr>
              <a:t>Curve-fitting to develop formula to determine necessary immediate sound level</a:t>
            </a:r>
            <a:r>
              <a:rPr lang="en-US" sz="1900">
                <a:solidFill>
                  <a:schemeClr val="tx1"/>
                </a:solidFill>
                <a:latin typeface="Garamond"/>
                <a:ea typeface="+mn-lt"/>
                <a:cs typeface="Angsana New"/>
              </a:rPr>
              <a:t> </a:t>
            </a:r>
            <a:r>
              <a:rPr lang="en-US" sz="1800">
                <a:solidFill>
                  <a:schemeClr val="tx1"/>
                </a:solidFill>
                <a:latin typeface="Garamond"/>
                <a:ea typeface="+mn-lt"/>
                <a:cs typeface="+mn-lt"/>
              </a:rPr>
              <a:t>(average over ~2 seconds)</a:t>
            </a:r>
            <a:r>
              <a:rPr lang="en-US" sz="1900">
                <a:solidFill>
                  <a:schemeClr val="tx1"/>
                </a:solidFill>
                <a:latin typeface="Garamond"/>
                <a:cs typeface="Angsana New"/>
              </a:rPr>
              <a:t> to cause an interrupt, given data on previous ~20 seconds (ambient). </a:t>
            </a:r>
          </a:p>
          <a:p>
            <a:r>
              <a:rPr lang="en-US" sz="1900">
                <a:solidFill>
                  <a:schemeClr val="tx1"/>
                </a:solidFill>
                <a:latin typeface="Garamond"/>
                <a:cs typeface="Angsana New"/>
              </a:rPr>
              <a:t>Collecting more data to improve accuracy of formula.</a:t>
            </a:r>
          </a:p>
          <a:p>
            <a:r>
              <a:rPr lang="en-US" sz="1900">
                <a:solidFill>
                  <a:schemeClr val="tx1"/>
                </a:solidFill>
                <a:latin typeface="Garamond"/>
                <a:cs typeface="Angsana New"/>
              </a:rPr>
              <a:t>Implementation of formula in microcontroller.</a:t>
            </a:r>
          </a:p>
        </p:txBody>
      </p:sp>
      <p:pic>
        <p:nvPicPr>
          <p:cNvPr id="9" name="Picture 9" descr="A screenshot of a cell phone&#10;&#10;Description generated with high confidence">
            <a:extLst>
              <a:ext uri="{FF2B5EF4-FFF2-40B4-BE49-F238E27FC236}">
                <a16:creationId xmlns:a16="http://schemas.microsoft.com/office/drawing/2014/main" id="{7F25EB76-C520-4588-B48D-787E5F2451E4}"/>
              </a:ext>
            </a:extLst>
          </p:cNvPr>
          <p:cNvPicPr>
            <a:picLocks noChangeAspect="1"/>
          </p:cNvPicPr>
          <p:nvPr/>
        </p:nvPicPr>
        <p:blipFill>
          <a:blip r:embed="rId3"/>
          <a:stretch>
            <a:fillRect/>
          </a:stretch>
        </p:blipFill>
        <p:spPr>
          <a:xfrm>
            <a:off x="7755548" y="42277"/>
            <a:ext cx="4382217" cy="3340321"/>
          </a:xfrm>
          <a:prstGeom prst="rect">
            <a:avLst/>
          </a:prstGeom>
        </p:spPr>
      </p:pic>
      <p:pic>
        <p:nvPicPr>
          <p:cNvPr id="11" name="Picture 11" descr="A picture containing screenshot&#10;&#10;Description generated with very high confidence">
            <a:extLst>
              <a:ext uri="{FF2B5EF4-FFF2-40B4-BE49-F238E27FC236}">
                <a16:creationId xmlns:a16="http://schemas.microsoft.com/office/drawing/2014/main" id="{65804740-2102-4816-B93E-7545B3119D45}"/>
              </a:ext>
            </a:extLst>
          </p:cNvPr>
          <p:cNvPicPr>
            <a:picLocks noChangeAspect="1"/>
          </p:cNvPicPr>
          <p:nvPr/>
        </p:nvPicPr>
        <p:blipFill>
          <a:blip r:embed="rId4"/>
          <a:stretch>
            <a:fillRect/>
          </a:stretch>
        </p:blipFill>
        <p:spPr>
          <a:xfrm>
            <a:off x="7755549" y="3405225"/>
            <a:ext cx="4382217" cy="3442492"/>
          </a:xfrm>
          <a:prstGeom prst="rect">
            <a:avLst/>
          </a:prstGeom>
        </p:spPr>
      </p:pic>
    </p:spTree>
    <p:extLst>
      <p:ext uri="{BB962C8B-B14F-4D97-AF65-F5344CB8AC3E}">
        <p14:creationId xmlns:p14="http://schemas.microsoft.com/office/powerpoint/2010/main" val="166200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5" descr="A screenshot of a cell phone screen with text&#10;&#10;Description generated with high confidence">
            <a:extLst>
              <a:ext uri="{FF2B5EF4-FFF2-40B4-BE49-F238E27FC236}">
                <a16:creationId xmlns:a16="http://schemas.microsoft.com/office/drawing/2014/main" id="{D04F0B34-4744-48EA-9101-D4C38DD80809}"/>
              </a:ext>
            </a:extLst>
          </p:cNvPr>
          <p:cNvPicPr>
            <a:picLocks noChangeAspect="1"/>
          </p:cNvPicPr>
          <p:nvPr/>
        </p:nvPicPr>
        <p:blipFill>
          <a:blip r:embed="rId2"/>
          <a:stretch>
            <a:fillRect/>
          </a:stretch>
        </p:blipFill>
        <p:spPr>
          <a:xfrm>
            <a:off x="1207734" y="3875918"/>
            <a:ext cx="1739094" cy="1302053"/>
          </a:xfrm>
          <a:prstGeom prst="rect">
            <a:avLst/>
          </a:prstGeom>
        </p:spPr>
      </p:pic>
      <p:sp>
        <p:nvSpPr>
          <p:cNvPr id="2" name="Title 1">
            <a:extLst>
              <a:ext uri="{FF2B5EF4-FFF2-40B4-BE49-F238E27FC236}">
                <a16:creationId xmlns:a16="http://schemas.microsoft.com/office/drawing/2014/main" id="{E17E0B3A-590C-4547-B3AE-1FEA2F69F4DC}"/>
              </a:ext>
            </a:extLst>
          </p:cNvPr>
          <p:cNvSpPr>
            <a:spLocks noGrp="1"/>
          </p:cNvSpPr>
          <p:nvPr>
            <p:ph type="title"/>
          </p:nvPr>
        </p:nvSpPr>
        <p:spPr>
          <a:xfrm>
            <a:off x="-177" y="-1"/>
            <a:ext cx="8534400" cy="1507067"/>
          </a:xfrm>
        </p:spPr>
        <p:txBody>
          <a:bodyPr/>
          <a:lstStyle/>
          <a:p>
            <a:r>
              <a:rPr lang="en-US"/>
              <a:t>GANTT Chart Schedule</a:t>
            </a:r>
          </a:p>
        </p:txBody>
      </p:sp>
      <p:sp>
        <p:nvSpPr>
          <p:cNvPr id="8" name="TextBox 7">
            <a:extLst>
              <a:ext uri="{FF2B5EF4-FFF2-40B4-BE49-F238E27FC236}">
                <a16:creationId xmlns:a16="http://schemas.microsoft.com/office/drawing/2014/main" id="{D19219CF-2135-4D25-8151-7CEDBC0EBF7D}"/>
              </a:ext>
            </a:extLst>
          </p:cNvPr>
          <p:cNvSpPr txBox="1"/>
          <p:nvPr/>
        </p:nvSpPr>
        <p:spPr>
          <a:xfrm>
            <a:off x="4439802" y="5757171"/>
            <a:ext cx="59263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0000"/>
                </a:solidFill>
              </a:rPr>
              <a:t>                           SRR                             CDR                     PDR</a:t>
            </a:r>
          </a:p>
        </p:txBody>
      </p:sp>
      <p:pic>
        <p:nvPicPr>
          <p:cNvPr id="3" name="Picture 8" descr="A close up of a dog looking at the camera&#10;&#10;Description generated with very high confidence">
            <a:extLst>
              <a:ext uri="{FF2B5EF4-FFF2-40B4-BE49-F238E27FC236}">
                <a16:creationId xmlns:a16="http://schemas.microsoft.com/office/drawing/2014/main" id="{9CD2D913-10F8-442A-A7F7-95355C26240F}"/>
              </a:ext>
            </a:extLst>
          </p:cNvPr>
          <p:cNvPicPr>
            <a:picLocks noChangeAspect="1"/>
          </p:cNvPicPr>
          <p:nvPr/>
        </p:nvPicPr>
        <p:blipFill>
          <a:blip r:embed="rId3"/>
          <a:stretch>
            <a:fillRect/>
          </a:stretch>
        </p:blipFill>
        <p:spPr>
          <a:xfrm>
            <a:off x="4029307" y="2194826"/>
            <a:ext cx="2675612" cy="1508861"/>
          </a:xfrm>
          <a:prstGeom prst="rect">
            <a:avLst/>
          </a:prstGeom>
        </p:spPr>
      </p:pic>
      <p:pic>
        <p:nvPicPr>
          <p:cNvPr id="4" name="Picture 4" descr="A rodent looking at the camera&#10;&#10;Description generated with very high confidence">
            <a:extLst>
              <a:ext uri="{FF2B5EF4-FFF2-40B4-BE49-F238E27FC236}">
                <a16:creationId xmlns:a16="http://schemas.microsoft.com/office/drawing/2014/main" id="{F1F5D3FD-8E68-4868-90E4-6C9CEE5E2069}"/>
              </a:ext>
            </a:extLst>
          </p:cNvPr>
          <p:cNvPicPr>
            <a:picLocks noGrp="1" noChangeAspect="1"/>
          </p:cNvPicPr>
          <p:nvPr>
            <p:ph idx="1"/>
          </p:nvPr>
        </p:nvPicPr>
        <p:blipFill>
          <a:blip r:embed="rId4"/>
          <a:stretch>
            <a:fillRect/>
          </a:stretch>
        </p:blipFill>
        <p:spPr>
          <a:xfrm>
            <a:off x="642655" y="2401965"/>
            <a:ext cx="2058976" cy="1099230"/>
          </a:xfrm>
        </p:spPr>
      </p:pic>
      <p:pic>
        <p:nvPicPr>
          <p:cNvPr id="6" name="Picture 6" descr="A small bird sitting on a branch&#10;&#10;Description generated with very high confidence">
            <a:extLst>
              <a:ext uri="{FF2B5EF4-FFF2-40B4-BE49-F238E27FC236}">
                <a16:creationId xmlns:a16="http://schemas.microsoft.com/office/drawing/2014/main" id="{94595D75-C1AA-4076-911A-CD3641799DC6}"/>
              </a:ext>
            </a:extLst>
          </p:cNvPr>
          <p:cNvPicPr>
            <a:picLocks noChangeAspect="1"/>
          </p:cNvPicPr>
          <p:nvPr/>
        </p:nvPicPr>
        <p:blipFill>
          <a:blip r:embed="rId5"/>
          <a:stretch>
            <a:fillRect/>
          </a:stretch>
        </p:blipFill>
        <p:spPr>
          <a:xfrm>
            <a:off x="1887241" y="2181104"/>
            <a:ext cx="1995578" cy="1250716"/>
          </a:xfrm>
          <a:prstGeom prst="rect">
            <a:avLst/>
          </a:prstGeom>
        </p:spPr>
      </p:pic>
      <p:pic>
        <p:nvPicPr>
          <p:cNvPr id="12" name="Picture 14" descr="A whale jumping out of the water&#10;&#10;Description generated with very high confidence">
            <a:extLst>
              <a:ext uri="{FF2B5EF4-FFF2-40B4-BE49-F238E27FC236}">
                <a16:creationId xmlns:a16="http://schemas.microsoft.com/office/drawing/2014/main" id="{BE622E39-0532-4C96-8569-56944E6069D5}"/>
              </a:ext>
            </a:extLst>
          </p:cNvPr>
          <p:cNvPicPr>
            <a:picLocks noChangeAspect="1"/>
          </p:cNvPicPr>
          <p:nvPr/>
        </p:nvPicPr>
        <p:blipFill>
          <a:blip r:embed="rId6"/>
          <a:stretch>
            <a:fillRect/>
          </a:stretch>
        </p:blipFill>
        <p:spPr>
          <a:xfrm>
            <a:off x="9328861" y="1990922"/>
            <a:ext cx="1919749" cy="1275290"/>
          </a:xfrm>
          <a:prstGeom prst="rect">
            <a:avLst/>
          </a:prstGeom>
        </p:spPr>
      </p:pic>
      <p:pic>
        <p:nvPicPr>
          <p:cNvPr id="14" name="Picture 18" descr="A picture containing umbrella, red, holding, man&#10;&#10;Description generated with very high confidence">
            <a:extLst>
              <a:ext uri="{FF2B5EF4-FFF2-40B4-BE49-F238E27FC236}">
                <a16:creationId xmlns:a16="http://schemas.microsoft.com/office/drawing/2014/main" id="{193F9BB1-EF06-499F-9256-610EAC235E01}"/>
              </a:ext>
            </a:extLst>
          </p:cNvPr>
          <p:cNvPicPr>
            <a:picLocks noChangeAspect="1"/>
          </p:cNvPicPr>
          <p:nvPr/>
        </p:nvPicPr>
        <p:blipFill>
          <a:blip r:embed="rId7"/>
          <a:stretch>
            <a:fillRect/>
          </a:stretch>
        </p:blipFill>
        <p:spPr>
          <a:xfrm>
            <a:off x="8124053" y="2056494"/>
            <a:ext cx="1256228" cy="1265873"/>
          </a:xfrm>
          <a:prstGeom prst="rect">
            <a:avLst/>
          </a:prstGeom>
        </p:spPr>
      </p:pic>
      <p:pic>
        <p:nvPicPr>
          <p:cNvPr id="16" name="Picture 18" descr="A close up of a speaker&#10;&#10;Description generated with high confidence">
            <a:extLst>
              <a:ext uri="{FF2B5EF4-FFF2-40B4-BE49-F238E27FC236}">
                <a16:creationId xmlns:a16="http://schemas.microsoft.com/office/drawing/2014/main" id="{BE6B4EAE-95FB-43B4-83DB-2571FD311340}"/>
              </a:ext>
            </a:extLst>
          </p:cNvPr>
          <p:cNvPicPr>
            <a:picLocks noChangeAspect="1"/>
          </p:cNvPicPr>
          <p:nvPr/>
        </p:nvPicPr>
        <p:blipFill>
          <a:blip r:embed="rId8"/>
          <a:stretch>
            <a:fillRect/>
          </a:stretch>
        </p:blipFill>
        <p:spPr>
          <a:xfrm>
            <a:off x="8839934" y="2808643"/>
            <a:ext cx="1073867" cy="1073867"/>
          </a:xfrm>
          <a:prstGeom prst="rect">
            <a:avLst/>
          </a:prstGeom>
        </p:spPr>
      </p:pic>
      <p:pic>
        <p:nvPicPr>
          <p:cNvPr id="18" name="Picture 20" descr="A close up of a speaker&#10;&#10;Description generated with high confidence">
            <a:extLst>
              <a:ext uri="{FF2B5EF4-FFF2-40B4-BE49-F238E27FC236}">
                <a16:creationId xmlns:a16="http://schemas.microsoft.com/office/drawing/2014/main" id="{B918C11D-4A43-46CF-A662-696528D6A3D6}"/>
              </a:ext>
            </a:extLst>
          </p:cNvPr>
          <p:cNvPicPr>
            <a:picLocks noChangeAspect="1"/>
          </p:cNvPicPr>
          <p:nvPr/>
        </p:nvPicPr>
        <p:blipFill>
          <a:blip r:embed="rId8"/>
          <a:stretch>
            <a:fillRect/>
          </a:stretch>
        </p:blipFill>
        <p:spPr>
          <a:xfrm>
            <a:off x="9625120" y="2312338"/>
            <a:ext cx="1073867" cy="1073867"/>
          </a:xfrm>
          <a:prstGeom prst="rect">
            <a:avLst/>
          </a:prstGeom>
        </p:spPr>
      </p:pic>
      <p:pic>
        <p:nvPicPr>
          <p:cNvPr id="20" name="Picture 22" descr="A close up of a speaker&#10;&#10;Description generated with high confidence">
            <a:extLst>
              <a:ext uri="{FF2B5EF4-FFF2-40B4-BE49-F238E27FC236}">
                <a16:creationId xmlns:a16="http://schemas.microsoft.com/office/drawing/2014/main" id="{7837BEBC-1803-4759-B02F-ECAD23D8F13C}"/>
              </a:ext>
            </a:extLst>
          </p:cNvPr>
          <p:cNvPicPr>
            <a:picLocks noChangeAspect="1"/>
          </p:cNvPicPr>
          <p:nvPr/>
        </p:nvPicPr>
        <p:blipFill>
          <a:blip r:embed="rId9"/>
          <a:stretch>
            <a:fillRect/>
          </a:stretch>
        </p:blipFill>
        <p:spPr>
          <a:xfrm>
            <a:off x="6672609" y="1992645"/>
            <a:ext cx="1452717" cy="1391572"/>
          </a:xfrm>
          <a:prstGeom prst="rect">
            <a:avLst/>
          </a:prstGeom>
        </p:spPr>
      </p:pic>
      <p:pic>
        <p:nvPicPr>
          <p:cNvPr id="22" name="Picture 2" descr="A picture containing game, shirt&#10;&#10;Description generated with very high confidence">
            <a:extLst>
              <a:ext uri="{FF2B5EF4-FFF2-40B4-BE49-F238E27FC236}">
                <a16:creationId xmlns:a16="http://schemas.microsoft.com/office/drawing/2014/main" id="{EF187D64-83DE-4421-9EE6-DAB94F864C4C}"/>
              </a:ext>
            </a:extLst>
          </p:cNvPr>
          <p:cNvPicPr>
            <a:picLocks noChangeAspect="1"/>
          </p:cNvPicPr>
          <p:nvPr/>
        </p:nvPicPr>
        <p:blipFill>
          <a:blip r:embed="rId10"/>
          <a:stretch>
            <a:fillRect/>
          </a:stretch>
        </p:blipFill>
        <p:spPr>
          <a:xfrm>
            <a:off x="2840060" y="2396124"/>
            <a:ext cx="962025" cy="1295400"/>
          </a:xfrm>
          <a:prstGeom prst="rect">
            <a:avLst/>
          </a:prstGeom>
        </p:spPr>
      </p:pic>
      <p:pic>
        <p:nvPicPr>
          <p:cNvPr id="24" name="Picture 6" descr="A close up of a sign&#10;&#10;Description generated with very high confidence">
            <a:extLst>
              <a:ext uri="{FF2B5EF4-FFF2-40B4-BE49-F238E27FC236}">
                <a16:creationId xmlns:a16="http://schemas.microsoft.com/office/drawing/2014/main" id="{43B79B0A-8FA6-41B9-827A-89096CDC035B}"/>
              </a:ext>
            </a:extLst>
          </p:cNvPr>
          <p:cNvPicPr>
            <a:picLocks noChangeAspect="1"/>
          </p:cNvPicPr>
          <p:nvPr/>
        </p:nvPicPr>
        <p:blipFill>
          <a:blip r:embed="rId11"/>
          <a:stretch>
            <a:fillRect/>
          </a:stretch>
        </p:blipFill>
        <p:spPr>
          <a:xfrm>
            <a:off x="3961951" y="2939537"/>
            <a:ext cx="952500" cy="1114425"/>
          </a:xfrm>
          <a:prstGeom prst="rect">
            <a:avLst/>
          </a:prstGeom>
        </p:spPr>
      </p:pic>
      <p:pic>
        <p:nvPicPr>
          <p:cNvPr id="26" name="Picture 9" descr="A close up of a sign&#10;&#10;Description generated with very high confidence">
            <a:extLst>
              <a:ext uri="{FF2B5EF4-FFF2-40B4-BE49-F238E27FC236}">
                <a16:creationId xmlns:a16="http://schemas.microsoft.com/office/drawing/2014/main" id="{14AFD667-02C4-48C8-B172-90A8326F93F5}"/>
              </a:ext>
            </a:extLst>
          </p:cNvPr>
          <p:cNvPicPr>
            <a:picLocks noChangeAspect="1"/>
          </p:cNvPicPr>
          <p:nvPr/>
        </p:nvPicPr>
        <p:blipFill>
          <a:blip r:embed="rId12"/>
          <a:stretch>
            <a:fillRect/>
          </a:stretch>
        </p:blipFill>
        <p:spPr>
          <a:xfrm>
            <a:off x="7452183" y="2515099"/>
            <a:ext cx="962025" cy="1209675"/>
          </a:xfrm>
          <a:prstGeom prst="rect">
            <a:avLst/>
          </a:prstGeom>
        </p:spPr>
      </p:pic>
      <p:pic>
        <p:nvPicPr>
          <p:cNvPr id="28" name="Picture 11" descr="A picture containing drawing, hat&#10;&#10;Description generated with very high confidence">
            <a:extLst>
              <a:ext uri="{FF2B5EF4-FFF2-40B4-BE49-F238E27FC236}">
                <a16:creationId xmlns:a16="http://schemas.microsoft.com/office/drawing/2014/main" id="{6AB60F9D-E8CD-4D82-89A4-A82038D7C98B}"/>
              </a:ext>
            </a:extLst>
          </p:cNvPr>
          <p:cNvPicPr>
            <a:picLocks noChangeAspect="1"/>
          </p:cNvPicPr>
          <p:nvPr/>
        </p:nvPicPr>
        <p:blipFill>
          <a:blip r:embed="rId13"/>
          <a:stretch>
            <a:fillRect/>
          </a:stretch>
        </p:blipFill>
        <p:spPr>
          <a:xfrm>
            <a:off x="6288075" y="2487013"/>
            <a:ext cx="952500" cy="1114425"/>
          </a:xfrm>
          <a:prstGeom prst="rect">
            <a:avLst/>
          </a:prstGeom>
        </p:spPr>
      </p:pic>
      <p:pic>
        <p:nvPicPr>
          <p:cNvPr id="10" name="Picture 10" descr="A picture containing screen, crossword, building, tower&#10;&#10;Description generated with very high confidence">
            <a:extLst>
              <a:ext uri="{FF2B5EF4-FFF2-40B4-BE49-F238E27FC236}">
                <a16:creationId xmlns:a16="http://schemas.microsoft.com/office/drawing/2014/main" id="{5D966762-D1E3-47F7-A86D-9893AA45FE9C}"/>
              </a:ext>
            </a:extLst>
          </p:cNvPr>
          <p:cNvPicPr>
            <a:picLocks noChangeAspect="1"/>
          </p:cNvPicPr>
          <p:nvPr/>
        </p:nvPicPr>
        <p:blipFill>
          <a:blip r:embed="rId14"/>
          <a:stretch>
            <a:fillRect/>
          </a:stretch>
        </p:blipFill>
        <p:spPr>
          <a:xfrm>
            <a:off x="426245" y="1631295"/>
            <a:ext cx="11232354" cy="3976409"/>
          </a:xfrm>
          <a:prstGeom prst="rect">
            <a:avLst/>
          </a:prstGeom>
        </p:spPr>
      </p:pic>
    </p:spTree>
    <p:extLst>
      <p:ext uri="{BB962C8B-B14F-4D97-AF65-F5344CB8AC3E}">
        <p14:creationId xmlns:p14="http://schemas.microsoft.com/office/powerpoint/2010/main" val="215094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00FC-EEA5-4EC3-BF2B-BE5E90CF381C}"/>
              </a:ext>
            </a:extLst>
          </p:cNvPr>
          <p:cNvSpPr>
            <a:spLocks noGrp="1"/>
          </p:cNvSpPr>
          <p:nvPr>
            <p:ph type="title"/>
          </p:nvPr>
        </p:nvSpPr>
        <p:spPr>
          <a:xfrm>
            <a:off x="129010" y="261687"/>
            <a:ext cx="8534400" cy="1507067"/>
          </a:xfrm>
        </p:spPr>
        <p:txBody>
          <a:bodyPr>
            <a:normAutofit fontScale="90000"/>
          </a:bodyPr>
          <a:lstStyle/>
          <a:p>
            <a:r>
              <a:rPr lang="en-US"/>
              <a:t>Earned </a:t>
            </a:r>
            <a:br>
              <a:rPr lang="en-US"/>
            </a:br>
            <a:r>
              <a:rPr lang="en-US"/>
              <a:t>Value </a:t>
            </a:r>
            <a:br>
              <a:rPr lang="en-US"/>
            </a:br>
            <a:r>
              <a:rPr lang="en-US"/>
              <a:t>Assessment</a:t>
            </a:r>
          </a:p>
        </p:txBody>
      </p:sp>
      <p:pic>
        <p:nvPicPr>
          <p:cNvPr id="5" name="Picture 5" descr="A screenshot of a cell phone&#10;&#10;Description generated with very high confidence">
            <a:extLst>
              <a:ext uri="{FF2B5EF4-FFF2-40B4-BE49-F238E27FC236}">
                <a16:creationId xmlns:a16="http://schemas.microsoft.com/office/drawing/2014/main" id="{4F6F472E-0B64-4EC9-902D-41686CFEED3B}"/>
              </a:ext>
            </a:extLst>
          </p:cNvPr>
          <p:cNvPicPr>
            <a:picLocks noChangeAspect="1"/>
          </p:cNvPicPr>
          <p:nvPr/>
        </p:nvPicPr>
        <p:blipFill>
          <a:blip r:embed="rId2"/>
          <a:stretch>
            <a:fillRect/>
          </a:stretch>
        </p:blipFill>
        <p:spPr>
          <a:xfrm>
            <a:off x="2682380" y="26535"/>
            <a:ext cx="9470035" cy="6782289"/>
          </a:xfrm>
          <a:prstGeom prst="rect">
            <a:avLst/>
          </a:prstGeom>
        </p:spPr>
      </p:pic>
    </p:spTree>
    <p:extLst>
      <p:ext uri="{BB962C8B-B14F-4D97-AF65-F5344CB8AC3E}">
        <p14:creationId xmlns:p14="http://schemas.microsoft.com/office/powerpoint/2010/main" val="311594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7563-C138-414B-AB1E-BA11AF51B651}"/>
              </a:ext>
            </a:extLst>
          </p:cNvPr>
          <p:cNvSpPr>
            <a:spLocks noGrp="1"/>
          </p:cNvSpPr>
          <p:nvPr>
            <p:ph type="title"/>
          </p:nvPr>
        </p:nvSpPr>
        <p:spPr>
          <a:xfrm>
            <a:off x="1460" y="676"/>
            <a:ext cx="8534400" cy="1507067"/>
          </a:xfrm>
        </p:spPr>
        <p:txBody>
          <a:bodyPr/>
          <a:lstStyle/>
          <a:p>
            <a:r>
              <a:rPr lang="en-US"/>
              <a:t>Customer Requirements</a:t>
            </a:r>
          </a:p>
        </p:txBody>
      </p:sp>
      <p:graphicFrame>
        <p:nvGraphicFramePr>
          <p:cNvPr id="7" name="Table 7">
            <a:extLst>
              <a:ext uri="{FF2B5EF4-FFF2-40B4-BE49-F238E27FC236}">
                <a16:creationId xmlns:a16="http://schemas.microsoft.com/office/drawing/2014/main" id="{C02A667C-2C82-4BED-9AD4-C5E8AB3B0F71}"/>
              </a:ext>
            </a:extLst>
          </p:cNvPr>
          <p:cNvGraphicFramePr>
            <a:graphicFrameLocks noGrp="1"/>
          </p:cNvGraphicFramePr>
          <p:nvPr>
            <p:extLst>
              <p:ext uri="{D42A27DB-BD31-4B8C-83A1-F6EECF244321}">
                <p14:modId xmlns:p14="http://schemas.microsoft.com/office/powerpoint/2010/main" val="1775137230"/>
              </p:ext>
            </p:extLst>
          </p:nvPr>
        </p:nvGraphicFramePr>
        <p:xfrm>
          <a:off x="710496" y="1473225"/>
          <a:ext cx="10808502" cy="4465349"/>
        </p:xfrm>
        <a:graphic>
          <a:graphicData uri="http://schemas.openxmlformats.org/drawingml/2006/table">
            <a:tbl>
              <a:tblPr firstRow="1" bandRow="1">
                <a:tableStyleId>{B301B821-A1FF-4177-AEE7-76D212191A09}</a:tableStyleId>
              </a:tblPr>
              <a:tblGrid>
                <a:gridCol w="651387">
                  <a:extLst>
                    <a:ext uri="{9D8B030D-6E8A-4147-A177-3AD203B41FA5}">
                      <a16:colId xmlns:a16="http://schemas.microsoft.com/office/drawing/2014/main" val="568709572"/>
                    </a:ext>
                  </a:extLst>
                </a:gridCol>
                <a:gridCol w="10157115">
                  <a:extLst>
                    <a:ext uri="{9D8B030D-6E8A-4147-A177-3AD203B41FA5}">
                      <a16:colId xmlns:a16="http://schemas.microsoft.com/office/drawing/2014/main" val="2716063176"/>
                    </a:ext>
                  </a:extLst>
                </a:gridCol>
              </a:tblGrid>
              <a:tr h="594233">
                <a:tc>
                  <a:txBody>
                    <a:bodyPr/>
                    <a:lstStyle/>
                    <a:p>
                      <a:pPr algn="ctr"/>
                      <a:r>
                        <a:rPr lang="en-US"/>
                        <a:t>#</a:t>
                      </a:r>
                    </a:p>
                  </a:txBody>
                  <a:tcPr anchor="ctr"/>
                </a:tc>
                <a:tc>
                  <a:txBody>
                    <a:bodyPr/>
                    <a:lstStyle/>
                    <a:p>
                      <a:pPr algn="ctr"/>
                      <a:r>
                        <a:rPr lang="en-US"/>
                        <a:t>Customer Requirement</a:t>
                      </a:r>
                    </a:p>
                  </a:txBody>
                  <a:tcPr anchor="ctr"/>
                </a:tc>
                <a:extLst>
                  <a:ext uri="{0D108BD9-81ED-4DB2-BD59-A6C34878D82A}">
                    <a16:rowId xmlns:a16="http://schemas.microsoft.com/office/drawing/2014/main" val="384383200"/>
                  </a:ext>
                </a:extLst>
              </a:tr>
              <a:tr h="487719">
                <a:tc>
                  <a:txBody>
                    <a:bodyPr/>
                    <a:lstStyle/>
                    <a:p>
                      <a:pPr algn="ctr"/>
                      <a:r>
                        <a:rPr lang="en-US" sz="1800">
                          <a:latin typeface="Century Gothic"/>
                        </a:rPr>
                        <a:t>1</a:t>
                      </a:r>
                    </a:p>
                  </a:txBody>
                  <a:tcPr anchor="ctr"/>
                </a:tc>
                <a:tc>
                  <a:txBody>
                    <a:bodyPr/>
                    <a:lstStyle/>
                    <a:p>
                      <a:pPr lvl="0" algn="l">
                        <a:lnSpc>
                          <a:spcPct val="100000"/>
                        </a:lnSpc>
                        <a:spcBef>
                          <a:spcPts val="0"/>
                        </a:spcBef>
                        <a:spcAft>
                          <a:spcPts val="0"/>
                        </a:spcAft>
                        <a:buNone/>
                      </a:pPr>
                      <a:r>
                        <a:rPr lang="en-US" sz="1800" u="none" strike="noStrike" noProof="0">
                          <a:latin typeface="Century Gothic"/>
                        </a:rPr>
                        <a:t>Power source must be self-contained and have a life of 8 hours.</a:t>
                      </a:r>
                      <a:endParaRPr lang="en-US" sz="1800">
                        <a:latin typeface="Century Gothic"/>
                      </a:endParaRPr>
                    </a:p>
                  </a:txBody>
                  <a:tcPr/>
                </a:tc>
                <a:extLst>
                  <a:ext uri="{0D108BD9-81ED-4DB2-BD59-A6C34878D82A}">
                    <a16:rowId xmlns:a16="http://schemas.microsoft.com/office/drawing/2014/main" val="3234954519"/>
                  </a:ext>
                </a:extLst>
              </a:tr>
              <a:tr h="487719">
                <a:tc>
                  <a:txBody>
                    <a:bodyPr/>
                    <a:lstStyle/>
                    <a:p>
                      <a:pPr algn="ctr"/>
                      <a:r>
                        <a:rPr lang="en-US" sz="1800">
                          <a:latin typeface="Century Gothic"/>
                        </a:rPr>
                        <a:t>2</a:t>
                      </a:r>
                    </a:p>
                  </a:txBody>
                  <a:tcPr anchor="ctr"/>
                </a:tc>
                <a:tc>
                  <a:txBody>
                    <a:bodyPr/>
                    <a:lstStyle/>
                    <a:p>
                      <a:pPr lvl="0">
                        <a:buNone/>
                      </a:pPr>
                      <a:r>
                        <a:rPr lang="en-US" sz="1800" u="none" strike="noStrike" noProof="0">
                          <a:latin typeface="Century Gothic"/>
                        </a:rPr>
                        <a:t>Must have a 3.5mm female audio jack for the input and output.</a:t>
                      </a:r>
                      <a:endParaRPr lang="en-US" sz="1800">
                        <a:latin typeface="Century Gothic"/>
                      </a:endParaRPr>
                    </a:p>
                  </a:txBody>
                  <a:tcPr/>
                </a:tc>
                <a:extLst>
                  <a:ext uri="{0D108BD9-81ED-4DB2-BD59-A6C34878D82A}">
                    <a16:rowId xmlns:a16="http://schemas.microsoft.com/office/drawing/2014/main" val="3101136567"/>
                  </a:ext>
                </a:extLst>
              </a:tr>
              <a:tr h="639078">
                <a:tc>
                  <a:txBody>
                    <a:bodyPr/>
                    <a:lstStyle/>
                    <a:p>
                      <a:pPr lvl="0" algn="ctr">
                        <a:buNone/>
                      </a:pPr>
                      <a:r>
                        <a:rPr lang="en-US" sz="1800">
                          <a:latin typeface="Century Gothic"/>
                        </a:rPr>
                        <a:t>3</a:t>
                      </a:r>
                    </a:p>
                  </a:txBody>
                  <a:tcPr anchor="ctr"/>
                </a:tc>
                <a:tc>
                  <a:txBody>
                    <a:bodyPr/>
                    <a:lstStyle/>
                    <a:p>
                      <a:pPr lvl="0">
                        <a:buNone/>
                      </a:pPr>
                      <a:r>
                        <a:rPr lang="en-US" sz="1800" u="none" strike="noStrike" noProof="0">
                          <a:latin typeface="Century Gothic"/>
                        </a:rPr>
                        <a:t>Must have 3 different levels of interruption noise sensitivity (High, Medium and Low sensitivity).</a:t>
                      </a:r>
                      <a:endParaRPr lang="en-US" sz="1800">
                        <a:latin typeface="Century Gothic"/>
                      </a:endParaRPr>
                    </a:p>
                  </a:txBody>
                  <a:tcPr/>
                </a:tc>
                <a:extLst>
                  <a:ext uri="{0D108BD9-81ED-4DB2-BD59-A6C34878D82A}">
                    <a16:rowId xmlns:a16="http://schemas.microsoft.com/office/drawing/2014/main" val="1523434395"/>
                  </a:ext>
                </a:extLst>
              </a:tr>
              <a:tr h="639078">
                <a:tc>
                  <a:txBody>
                    <a:bodyPr/>
                    <a:lstStyle/>
                    <a:p>
                      <a:pPr algn="ctr"/>
                      <a:r>
                        <a:rPr lang="en-US" sz="1800">
                          <a:latin typeface="Century Gothic"/>
                        </a:rPr>
                        <a:t>4</a:t>
                      </a:r>
                    </a:p>
                  </a:txBody>
                  <a:tcPr anchor="ctr"/>
                </a:tc>
                <a:tc>
                  <a:txBody>
                    <a:bodyPr/>
                    <a:lstStyle/>
                    <a:p>
                      <a:pPr lvl="0">
                        <a:buNone/>
                      </a:pPr>
                      <a:r>
                        <a:rPr lang="en-US" sz="1800" u="none" strike="noStrike" noProof="0">
                          <a:latin typeface="Century Gothic"/>
                        </a:rPr>
                        <a:t>When interruption is detected, the volume of the noise going through users' headphones must be muted or lowered.</a:t>
                      </a:r>
                      <a:endParaRPr lang="en-US" sz="1800">
                        <a:latin typeface="Century Gothic"/>
                      </a:endParaRPr>
                    </a:p>
                  </a:txBody>
                  <a:tcPr/>
                </a:tc>
                <a:extLst>
                  <a:ext uri="{0D108BD9-81ED-4DB2-BD59-A6C34878D82A}">
                    <a16:rowId xmlns:a16="http://schemas.microsoft.com/office/drawing/2014/main" val="812724244"/>
                  </a:ext>
                </a:extLst>
              </a:tr>
              <a:tr h="639078">
                <a:tc>
                  <a:txBody>
                    <a:bodyPr/>
                    <a:lstStyle/>
                    <a:p>
                      <a:pPr algn="ctr"/>
                      <a:r>
                        <a:rPr lang="en-US" sz="1800">
                          <a:latin typeface="Century Gothic"/>
                        </a:rPr>
                        <a:t>5</a:t>
                      </a:r>
                    </a:p>
                  </a:txBody>
                  <a:tcPr anchor="ctr"/>
                </a:tc>
                <a:tc>
                  <a:txBody>
                    <a:bodyPr/>
                    <a:lstStyle/>
                    <a:p>
                      <a:pPr lvl="0">
                        <a:buNone/>
                      </a:pPr>
                      <a:r>
                        <a:rPr lang="en-US" sz="1800" u="none" strike="noStrike" noProof="0">
                          <a:latin typeface="Century Gothic"/>
                        </a:rPr>
                        <a:t>Must be able to distinguish between ambient and interrupt with a 1% false interrupt detection rate.</a:t>
                      </a:r>
                      <a:endParaRPr lang="en-US" sz="1800">
                        <a:latin typeface="Century Gothic"/>
                      </a:endParaRPr>
                    </a:p>
                  </a:txBody>
                  <a:tcPr/>
                </a:tc>
                <a:extLst>
                  <a:ext uri="{0D108BD9-81ED-4DB2-BD59-A6C34878D82A}">
                    <a16:rowId xmlns:a16="http://schemas.microsoft.com/office/drawing/2014/main" val="3881959951"/>
                  </a:ext>
                </a:extLst>
              </a:tr>
              <a:tr h="487719">
                <a:tc>
                  <a:txBody>
                    <a:bodyPr/>
                    <a:lstStyle/>
                    <a:p>
                      <a:pPr lvl="0" algn="ctr">
                        <a:buNone/>
                      </a:pPr>
                      <a:r>
                        <a:rPr lang="en-US" sz="1800">
                          <a:latin typeface="Century Gothic"/>
                        </a:rPr>
                        <a:t>6</a:t>
                      </a:r>
                    </a:p>
                  </a:txBody>
                  <a:tcPr anchor="ctr"/>
                </a:tc>
                <a:tc>
                  <a:txBody>
                    <a:bodyPr/>
                    <a:lstStyle/>
                    <a:p>
                      <a:pPr lvl="0">
                        <a:buNone/>
                      </a:pPr>
                      <a:r>
                        <a:rPr lang="en-US" sz="1800" u="none" strike="noStrike" noProof="0">
                          <a:latin typeface="Century Gothic"/>
                        </a:rPr>
                        <a:t>Must have a reset button to restart the audio </a:t>
                      </a:r>
                    </a:p>
                  </a:txBody>
                  <a:tcPr/>
                </a:tc>
                <a:extLst>
                  <a:ext uri="{0D108BD9-81ED-4DB2-BD59-A6C34878D82A}">
                    <a16:rowId xmlns:a16="http://schemas.microsoft.com/office/drawing/2014/main" val="220572155"/>
                  </a:ext>
                </a:extLst>
              </a:tr>
              <a:tr h="487719">
                <a:tc>
                  <a:txBody>
                    <a:bodyPr/>
                    <a:lstStyle/>
                    <a:p>
                      <a:pPr lvl="0" algn="ctr">
                        <a:buNone/>
                      </a:pPr>
                      <a:r>
                        <a:rPr lang="en-US" sz="1800">
                          <a:latin typeface="Century Gothic"/>
                        </a:rPr>
                        <a:t>7</a:t>
                      </a:r>
                    </a:p>
                  </a:txBody>
                  <a:tcPr anchor="ctr"/>
                </a:tc>
                <a:tc>
                  <a:txBody>
                    <a:bodyPr/>
                    <a:lstStyle/>
                    <a:p>
                      <a:pPr lvl="0">
                        <a:buNone/>
                      </a:pPr>
                      <a:r>
                        <a:rPr lang="en-US" sz="1800" u="none" strike="noStrike" noProof="0">
                          <a:latin typeface="Century Gothic"/>
                        </a:rPr>
                        <a:t>Separate audio cable between device and audio source.</a:t>
                      </a:r>
                    </a:p>
                  </a:txBody>
                  <a:tcPr/>
                </a:tc>
                <a:extLst>
                  <a:ext uri="{0D108BD9-81ED-4DB2-BD59-A6C34878D82A}">
                    <a16:rowId xmlns:a16="http://schemas.microsoft.com/office/drawing/2014/main" val="3606334904"/>
                  </a:ext>
                </a:extLst>
              </a:tr>
            </a:tbl>
          </a:graphicData>
        </a:graphic>
      </p:graphicFrame>
    </p:spTree>
    <p:extLst>
      <p:ext uri="{BB962C8B-B14F-4D97-AF65-F5344CB8AC3E}">
        <p14:creationId xmlns:p14="http://schemas.microsoft.com/office/powerpoint/2010/main" val="168542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2CAF-3E8A-47BA-802E-4CC1E5A36235}"/>
              </a:ext>
            </a:extLst>
          </p:cNvPr>
          <p:cNvSpPr>
            <a:spLocks noGrp="1"/>
          </p:cNvSpPr>
          <p:nvPr>
            <p:ph type="title"/>
          </p:nvPr>
        </p:nvSpPr>
        <p:spPr>
          <a:xfrm>
            <a:off x="1557" y="-37075"/>
            <a:ext cx="8534400" cy="1507067"/>
          </a:xfrm>
        </p:spPr>
        <p:txBody>
          <a:bodyPr/>
          <a:lstStyle/>
          <a:p>
            <a:r>
              <a:rPr lang="en-US"/>
              <a:t>Engineering Requirements</a:t>
            </a:r>
          </a:p>
        </p:txBody>
      </p:sp>
      <p:graphicFrame>
        <p:nvGraphicFramePr>
          <p:cNvPr id="7" name="Table 7">
            <a:extLst>
              <a:ext uri="{FF2B5EF4-FFF2-40B4-BE49-F238E27FC236}">
                <a16:creationId xmlns:a16="http://schemas.microsoft.com/office/drawing/2014/main" id="{37CC0390-7383-4FCF-9ED3-D35B8A6DD2E1}"/>
              </a:ext>
            </a:extLst>
          </p:cNvPr>
          <p:cNvGraphicFramePr>
            <a:graphicFrameLocks noGrp="1"/>
          </p:cNvGraphicFramePr>
          <p:nvPr>
            <p:extLst>
              <p:ext uri="{D42A27DB-BD31-4B8C-83A1-F6EECF244321}">
                <p14:modId xmlns:p14="http://schemas.microsoft.com/office/powerpoint/2010/main" val="2570002834"/>
              </p:ext>
            </p:extLst>
          </p:nvPr>
        </p:nvGraphicFramePr>
        <p:xfrm>
          <a:off x="221226" y="1081548"/>
          <a:ext cx="11764634" cy="4992293"/>
        </p:xfrm>
        <a:graphic>
          <a:graphicData uri="http://schemas.openxmlformats.org/drawingml/2006/table">
            <a:tbl>
              <a:tblPr firstRow="1" bandRow="1">
                <a:tableStyleId>{5C22544A-7EE6-4342-B048-85BDC9FD1C3A}</a:tableStyleId>
              </a:tblPr>
              <a:tblGrid>
                <a:gridCol w="1351932">
                  <a:extLst>
                    <a:ext uri="{9D8B030D-6E8A-4147-A177-3AD203B41FA5}">
                      <a16:colId xmlns:a16="http://schemas.microsoft.com/office/drawing/2014/main" val="192310597"/>
                    </a:ext>
                  </a:extLst>
                </a:gridCol>
                <a:gridCol w="3160568">
                  <a:extLst>
                    <a:ext uri="{9D8B030D-6E8A-4147-A177-3AD203B41FA5}">
                      <a16:colId xmlns:a16="http://schemas.microsoft.com/office/drawing/2014/main" val="926352667"/>
                    </a:ext>
                  </a:extLst>
                </a:gridCol>
                <a:gridCol w="2346613">
                  <a:extLst>
                    <a:ext uri="{9D8B030D-6E8A-4147-A177-3AD203B41FA5}">
                      <a16:colId xmlns:a16="http://schemas.microsoft.com/office/drawing/2014/main" val="138930956"/>
                    </a:ext>
                  </a:extLst>
                </a:gridCol>
                <a:gridCol w="3134590">
                  <a:extLst>
                    <a:ext uri="{9D8B030D-6E8A-4147-A177-3AD203B41FA5}">
                      <a16:colId xmlns:a16="http://schemas.microsoft.com/office/drawing/2014/main" val="2478946686"/>
                    </a:ext>
                  </a:extLst>
                </a:gridCol>
                <a:gridCol w="1770931">
                  <a:extLst>
                    <a:ext uri="{9D8B030D-6E8A-4147-A177-3AD203B41FA5}">
                      <a16:colId xmlns:a16="http://schemas.microsoft.com/office/drawing/2014/main" val="4258004687"/>
                    </a:ext>
                  </a:extLst>
                </a:gridCol>
              </a:tblGrid>
              <a:tr h="704117">
                <a:tc>
                  <a:txBody>
                    <a:bodyPr/>
                    <a:lstStyle/>
                    <a:p>
                      <a:r>
                        <a:rPr lang="en-US" sz="1400"/>
                        <a:t>Requirement</a:t>
                      </a:r>
                    </a:p>
                  </a:txBody>
                  <a:tcPr/>
                </a:tc>
                <a:tc>
                  <a:txBody>
                    <a:bodyPr/>
                    <a:lstStyle/>
                    <a:p>
                      <a:r>
                        <a:rPr lang="en-US"/>
                        <a:t>Customer Requirements</a:t>
                      </a:r>
                    </a:p>
                  </a:txBody>
                  <a:tcPr/>
                </a:tc>
                <a:tc>
                  <a:txBody>
                    <a:bodyPr/>
                    <a:lstStyle/>
                    <a:p>
                      <a:r>
                        <a:rPr lang="en-US"/>
                        <a:t>Engineering Requirements</a:t>
                      </a:r>
                    </a:p>
                  </a:txBody>
                  <a:tcPr/>
                </a:tc>
                <a:tc>
                  <a:txBody>
                    <a:bodyPr/>
                    <a:lstStyle/>
                    <a:p>
                      <a:r>
                        <a:rPr lang="en-US"/>
                        <a:t>Justification/Comments</a:t>
                      </a:r>
                    </a:p>
                  </a:txBody>
                  <a:tcPr/>
                </a:tc>
                <a:tc>
                  <a:txBody>
                    <a:bodyPr/>
                    <a:lstStyle/>
                    <a:p>
                      <a:r>
                        <a:rPr lang="en-US"/>
                        <a:t>Test Methods</a:t>
                      </a:r>
                    </a:p>
                  </a:txBody>
                  <a:tcPr/>
                </a:tc>
                <a:extLst>
                  <a:ext uri="{0D108BD9-81ED-4DB2-BD59-A6C34878D82A}">
                    <a16:rowId xmlns:a16="http://schemas.microsoft.com/office/drawing/2014/main" val="499741482"/>
                  </a:ext>
                </a:extLst>
              </a:tr>
              <a:tr h="1126591">
                <a:tc>
                  <a:txBody>
                    <a:bodyPr/>
                    <a:lstStyle/>
                    <a:p>
                      <a:pPr lvl="0">
                        <a:buNone/>
                      </a:pPr>
                      <a:r>
                        <a:rPr lang="en-US"/>
                        <a:t>1</a:t>
                      </a:r>
                    </a:p>
                  </a:txBody>
                  <a:tcPr/>
                </a:tc>
                <a:tc>
                  <a:txBody>
                    <a:bodyPr/>
                    <a:lstStyle/>
                    <a:p>
                      <a:r>
                        <a:rPr lang="en-US" sz="1200"/>
                        <a:t>Self-containment of power source (rechargeable) and battery life of 8 hours</a:t>
                      </a:r>
                    </a:p>
                  </a:txBody>
                  <a:tcPr/>
                </a:tc>
                <a:tc>
                  <a:txBody>
                    <a:bodyPr/>
                    <a:lstStyle/>
                    <a:p>
                      <a:pPr lvl="0">
                        <a:buNone/>
                      </a:pPr>
                      <a:r>
                        <a:rPr lang="en-US" sz="1200" b="0" i="0" u="none" strike="noStrike" noProof="0">
                          <a:latin typeface="Century Gothic"/>
                        </a:rPr>
                        <a:t>1.1 8 hours of power supplied to device</a:t>
                      </a:r>
                    </a:p>
                    <a:p>
                      <a:pPr lvl="0">
                        <a:buNone/>
                      </a:pPr>
                      <a:endParaRPr lang="en-US" sz="1200" b="0" i="0" u="none" strike="noStrike" noProof="0">
                        <a:latin typeface="Century Gothic"/>
                      </a:endParaRPr>
                    </a:p>
                  </a:txBody>
                  <a:tcPr/>
                </a:tc>
                <a:tc>
                  <a:txBody>
                    <a:bodyPr/>
                    <a:lstStyle/>
                    <a:p>
                      <a:r>
                        <a:rPr lang="en-US" sz="1200"/>
                        <a:t>Device needs an independent power source because it is not being supplied by the audio source</a:t>
                      </a:r>
                    </a:p>
                  </a:txBody>
                  <a:tcPr/>
                </a:tc>
                <a:tc>
                  <a:txBody>
                    <a:bodyPr/>
                    <a:lstStyle/>
                    <a:p>
                      <a:r>
                        <a:rPr lang="en-US" sz="1200"/>
                        <a:t>Lab testing confirming power usage of the device </a:t>
                      </a:r>
                    </a:p>
                  </a:txBody>
                  <a:tcPr/>
                </a:tc>
                <a:extLst>
                  <a:ext uri="{0D108BD9-81ED-4DB2-BD59-A6C34878D82A}">
                    <a16:rowId xmlns:a16="http://schemas.microsoft.com/office/drawing/2014/main" val="308365962"/>
                  </a:ext>
                </a:extLst>
              </a:tr>
              <a:tr h="505308">
                <a:tc rowSpan="3">
                  <a:txBody>
                    <a:bodyPr/>
                    <a:lstStyle/>
                    <a:p>
                      <a:r>
                        <a:rPr lang="en-US"/>
                        <a:t>2</a:t>
                      </a:r>
                    </a:p>
                  </a:txBody>
                  <a:tcPr/>
                </a:tc>
                <a:tc rowSpan="3">
                  <a:txBody>
                    <a:bodyPr/>
                    <a:lstStyle/>
                    <a:p>
                      <a:r>
                        <a:rPr lang="en-US" sz="1200"/>
                        <a:t>3.5mm audio jack for input and output</a:t>
                      </a:r>
                    </a:p>
                  </a:txBody>
                  <a:tcPr/>
                </a:tc>
                <a:tc>
                  <a:txBody>
                    <a:bodyPr/>
                    <a:lstStyle/>
                    <a:p>
                      <a:r>
                        <a:rPr lang="en-US" sz="1200"/>
                        <a:t>2.1 Audio Source Input 3.5mm </a:t>
                      </a:r>
                    </a:p>
                  </a:txBody>
                  <a:tcPr/>
                </a:tc>
                <a:tc rowSpan="3">
                  <a:txBody>
                    <a:bodyPr/>
                    <a:lstStyle/>
                    <a:p>
                      <a:pPr lvl="0">
                        <a:buNone/>
                      </a:pPr>
                      <a:r>
                        <a:rPr lang="en-US" sz="1200" b="0" i="0" u="none" strike="noStrike" noProof="0">
                          <a:latin typeface="Century Gothic"/>
                        </a:rPr>
                        <a:t>The input is for the device to be connected to the phone or audio source. The output is connected to a pair of headphones. In between the input (L/R) and output (L/R) is a digital potentiometer/switch that reduces the volume of the audio source to the output.</a:t>
                      </a:r>
                      <a:endParaRPr lang="en-US" sz="1200"/>
                    </a:p>
                  </a:txBody>
                  <a:tcPr/>
                </a:tc>
                <a:tc rowSpan="3">
                  <a:txBody>
                    <a:bodyPr/>
                    <a:lstStyle/>
                    <a:p>
                      <a:pPr lvl="0">
                        <a:buNone/>
                      </a:pPr>
                      <a:r>
                        <a:rPr lang="en-US" sz="1200" b="0" i="0" u="none" strike="noStrike" noProof="0">
                          <a:latin typeface="Century Gothic"/>
                        </a:rPr>
                        <a:t>Examine the Standards for the 3.5mm headphone jack and use the information to design the input and output.</a:t>
                      </a:r>
                      <a:endParaRPr lang="en-US" sz="1200"/>
                    </a:p>
                  </a:txBody>
                  <a:tcPr/>
                </a:tc>
                <a:extLst>
                  <a:ext uri="{0D108BD9-81ED-4DB2-BD59-A6C34878D82A}">
                    <a16:rowId xmlns:a16="http://schemas.microsoft.com/office/drawing/2014/main" val="240246043"/>
                  </a:ext>
                </a:extLst>
              </a:tr>
              <a:tr h="298214">
                <a:tc vMerge="1">
                  <a:txBody>
                    <a:bodyPr/>
                    <a:lstStyle/>
                    <a:p>
                      <a:endParaRPr lang="en-US"/>
                    </a:p>
                  </a:txBody>
                  <a:tcPr/>
                </a:tc>
                <a:tc vMerge="1">
                  <a:txBody>
                    <a:bodyPr/>
                    <a:lstStyle/>
                    <a:p>
                      <a:endParaRPr lang="en-US"/>
                    </a:p>
                  </a:txBody>
                  <a:tcPr/>
                </a:tc>
                <a:tc>
                  <a:txBody>
                    <a:bodyPr/>
                    <a:lstStyle/>
                    <a:p>
                      <a:pPr lvl="0">
                        <a:buNone/>
                      </a:pPr>
                      <a:r>
                        <a:rPr lang="en-US" sz="1200"/>
                        <a:t>2.2 Audio Source output 3.5mm</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67784605"/>
                  </a:ext>
                </a:extLst>
              </a:tr>
              <a:tr h="505308">
                <a:tc vMerge="1">
                  <a:txBody>
                    <a:bodyPr/>
                    <a:lstStyle/>
                    <a:p>
                      <a:endParaRPr lang="en-US"/>
                    </a:p>
                  </a:txBody>
                  <a:tcPr/>
                </a:tc>
                <a:tc vMerge="1">
                  <a:txBody>
                    <a:bodyPr/>
                    <a:lstStyle/>
                    <a:p>
                      <a:endParaRPr lang="en-US"/>
                    </a:p>
                  </a:txBody>
                  <a:tcPr/>
                </a:tc>
                <a:tc>
                  <a:txBody>
                    <a:bodyPr/>
                    <a:lstStyle/>
                    <a:p>
                      <a:pPr lvl="0">
                        <a:buNone/>
                      </a:pPr>
                      <a:r>
                        <a:rPr lang="en-US" sz="1200"/>
                        <a:t>2.3 I/O interface – digital potentiometer/switch</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80753970"/>
                  </a:ext>
                </a:extLst>
              </a:tr>
              <a:tr h="601265">
                <a:tc rowSpan="2">
                  <a:txBody>
                    <a:bodyPr/>
                    <a:lstStyle/>
                    <a:p>
                      <a:r>
                        <a:rPr lang="en-US"/>
                        <a:t>3</a:t>
                      </a:r>
                    </a:p>
                  </a:txBody>
                  <a:tcPr/>
                </a:tc>
                <a:tc rowSpan="2">
                  <a:txBody>
                    <a:bodyPr/>
                    <a:lstStyle/>
                    <a:p>
                      <a:pPr lvl="0">
                        <a:buNone/>
                      </a:pPr>
                      <a:r>
                        <a:rPr lang="en-US" sz="1200" b="0" i="0" u="none" strike="noStrike" noProof="0">
                          <a:latin typeface="Century Gothic"/>
                        </a:rPr>
                        <a:t>Must have 3 different levels of interruption noise sensitivity (High, Medium and Low sensitivity)</a:t>
                      </a:r>
                      <a:endParaRPr lang="en-US" sz="1200">
                        <a:latin typeface="Century Gothic"/>
                      </a:endParaRPr>
                    </a:p>
                  </a:txBody>
                  <a:tcPr/>
                </a:tc>
                <a:tc>
                  <a:txBody>
                    <a:bodyPr/>
                    <a:lstStyle/>
                    <a:p>
                      <a:r>
                        <a:rPr lang="en-US" sz="1200"/>
                        <a:t>3.1 Must create MATLAB programs to take in data to provide averages and standard deviations to base sensitivity levels on</a:t>
                      </a:r>
                    </a:p>
                  </a:txBody>
                  <a:tcPr/>
                </a:tc>
                <a:tc rowSpan="2">
                  <a:txBody>
                    <a:bodyPr/>
                    <a:lstStyle/>
                    <a:p>
                      <a:r>
                        <a:rPr lang="en-US" sz="1200"/>
                        <a:t>The user will select a sensitivity level through the interface buttons. The sensitivity levels will be relative to the ambient level measured by the device.</a:t>
                      </a:r>
                      <a:endParaRPr lang="en-US" sz="1400"/>
                    </a:p>
                  </a:txBody>
                  <a:tcPr/>
                </a:tc>
                <a:tc rowSpan="2">
                  <a:txBody>
                    <a:bodyPr/>
                    <a:lstStyle/>
                    <a:p>
                      <a:r>
                        <a:rPr lang="en-US" sz="1200"/>
                        <a:t>MATLAB data processing will be used to generate sensitivity levels relative to ambient</a:t>
                      </a:r>
                    </a:p>
                  </a:txBody>
                  <a:tcPr/>
                </a:tc>
                <a:extLst>
                  <a:ext uri="{0D108BD9-81ED-4DB2-BD59-A6C34878D82A}">
                    <a16:rowId xmlns:a16="http://schemas.microsoft.com/office/drawing/2014/main" val="2912836805"/>
                  </a:ext>
                </a:extLst>
              </a:tr>
              <a:tr h="601265">
                <a:tc vMerge="1">
                  <a:txBody>
                    <a:bodyPr/>
                    <a:lstStyle/>
                    <a:p>
                      <a:endParaRPr lang="en-US"/>
                    </a:p>
                  </a:txBody>
                  <a:tcPr/>
                </a:tc>
                <a:tc vMerge="1">
                  <a:txBody>
                    <a:bodyPr/>
                    <a:lstStyle/>
                    <a:p>
                      <a:pPr lvl="0">
                        <a:buNone/>
                      </a:pPr>
                      <a:endParaRPr lang="en-US" sz="1200">
                        <a:latin typeface="Century Gothic"/>
                      </a:endParaRPr>
                    </a:p>
                  </a:txBody>
                  <a:tcPr/>
                </a:tc>
                <a:tc>
                  <a:txBody>
                    <a:bodyPr/>
                    <a:lstStyle/>
                    <a:p>
                      <a:pPr lvl="0">
                        <a:buNone/>
                      </a:pPr>
                      <a:r>
                        <a:rPr lang="en-US" sz="1200"/>
                        <a:t>3.2 Three separate sensitivity buttons</a:t>
                      </a:r>
                    </a:p>
                  </a:txBody>
                  <a:tcPr/>
                </a:tc>
                <a:tc vMerge="1">
                  <a:txBody>
                    <a:bodyPr/>
                    <a:lstStyle/>
                    <a:p>
                      <a:endParaRPr lang="en-US" sz="1400"/>
                    </a:p>
                  </a:txBody>
                  <a:tcPr/>
                </a:tc>
                <a:tc vMerge="1">
                  <a:txBody>
                    <a:bodyPr/>
                    <a:lstStyle/>
                    <a:p>
                      <a:endParaRPr lang="en-US" sz="1200"/>
                    </a:p>
                  </a:txBody>
                  <a:tcPr/>
                </a:tc>
                <a:extLst>
                  <a:ext uri="{0D108BD9-81ED-4DB2-BD59-A6C34878D82A}">
                    <a16:rowId xmlns:a16="http://schemas.microsoft.com/office/drawing/2014/main" val="2974342035"/>
                  </a:ext>
                </a:extLst>
              </a:tr>
            </a:tbl>
          </a:graphicData>
        </a:graphic>
      </p:graphicFrame>
    </p:spTree>
    <p:extLst>
      <p:ext uri="{BB962C8B-B14F-4D97-AF65-F5344CB8AC3E}">
        <p14:creationId xmlns:p14="http://schemas.microsoft.com/office/powerpoint/2010/main" val="166565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9583-D44F-4E87-9124-5836AA093F6F}"/>
              </a:ext>
            </a:extLst>
          </p:cNvPr>
          <p:cNvSpPr>
            <a:spLocks noGrp="1"/>
          </p:cNvSpPr>
          <p:nvPr>
            <p:ph type="title"/>
          </p:nvPr>
        </p:nvSpPr>
        <p:spPr>
          <a:xfrm>
            <a:off x="521440" y="57720"/>
            <a:ext cx="8534400" cy="1311921"/>
          </a:xfrm>
        </p:spPr>
        <p:txBody>
          <a:bodyPr/>
          <a:lstStyle/>
          <a:p>
            <a:r>
              <a:rPr lang="en-US"/>
              <a:t>Engineering Requirements Continued</a:t>
            </a:r>
          </a:p>
        </p:txBody>
      </p:sp>
      <p:graphicFrame>
        <p:nvGraphicFramePr>
          <p:cNvPr id="5" name="Table 5">
            <a:extLst>
              <a:ext uri="{FF2B5EF4-FFF2-40B4-BE49-F238E27FC236}">
                <a16:creationId xmlns:a16="http://schemas.microsoft.com/office/drawing/2014/main" id="{6138C52C-F603-422B-8368-25BE74C3B0A6}"/>
              </a:ext>
            </a:extLst>
          </p:cNvPr>
          <p:cNvGraphicFramePr>
            <a:graphicFrameLocks noGrp="1"/>
          </p:cNvGraphicFramePr>
          <p:nvPr>
            <p:extLst>
              <p:ext uri="{D42A27DB-BD31-4B8C-83A1-F6EECF244321}">
                <p14:modId xmlns:p14="http://schemas.microsoft.com/office/powerpoint/2010/main" val="754509784"/>
              </p:ext>
            </p:extLst>
          </p:nvPr>
        </p:nvGraphicFramePr>
        <p:xfrm>
          <a:off x="310511" y="1267812"/>
          <a:ext cx="11661270" cy="5510214"/>
        </p:xfrm>
        <a:graphic>
          <a:graphicData uri="http://schemas.openxmlformats.org/drawingml/2006/table">
            <a:tbl>
              <a:tblPr firstRow="1" bandRow="1">
                <a:tableStyleId>{5C22544A-7EE6-4342-B048-85BDC9FD1C3A}</a:tableStyleId>
              </a:tblPr>
              <a:tblGrid>
                <a:gridCol w="1385302">
                  <a:extLst>
                    <a:ext uri="{9D8B030D-6E8A-4147-A177-3AD203B41FA5}">
                      <a16:colId xmlns:a16="http://schemas.microsoft.com/office/drawing/2014/main" val="397892939"/>
                    </a:ext>
                  </a:extLst>
                </a:gridCol>
                <a:gridCol w="2709584">
                  <a:extLst>
                    <a:ext uri="{9D8B030D-6E8A-4147-A177-3AD203B41FA5}">
                      <a16:colId xmlns:a16="http://schemas.microsoft.com/office/drawing/2014/main" val="2303391880"/>
                    </a:ext>
                  </a:extLst>
                </a:gridCol>
                <a:gridCol w="3687334">
                  <a:extLst>
                    <a:ext uri="{9D8B030D-6E8A-4147-A177-3AD203B41FA5}">
                      <a16:colId xmlns:a16="http://schemas.microsoft.com/office/drawing/2014/main" val="905610525"/>
                    </a:ext>
                  </a:extLst>
                </a:gridCol>
                <a:gridCol w="1974673">
                  <a:extLst>
                    <a:ext uri="{9D8B030D-6E8A-4147-A177-3AD203B41FA5}">
                      <a16:colId xmlns:a16="http://schemas.microsoft.com/office/drawing/2014/main" val="360484889"/>
                    </a:ext>
                  </a:extLst>
                </a:gridCol>
                <a:gridCol w="1904377">
                  <a:extLst>
                    <a:ext uri="{9D8B030D-6E8A-4147-A177-3AD203B41FA5}">
                      <a16:colId xmlns:a16="http://schemas.microsoft.com/office/drawing/2014/main" val="243876778"/>
                    </a:ext>
                  </a:extLst>
                </a:gridCol>
              </a:tblGrid>
              <a:tr h="626685">
                <a:tc>
                  <a:txBody>
                    <a:bodyPr/>
                    <a:lstStyle/>
                    <a:p>
                      <a:pPr lvl="0">
                        <a:buNone/>
                      </a:pPr>
                      <a:r>
                        <a:rPr lang="en-US" sz="1400" b="1" i="0" u="none" strike="noStrike" noProof="0">
                          <a:latin typeface="Century Gothic"/>
                        </a:rPr>
                        <a:t>Requirement</a:t>
                      </a:r>
                      <a:endParaRPr lang="en-US" sz="1400"/>
                    </a:p>
                  </a:txBody>
                  <a:tcPr/>
                </a:tc>
                <a:tc>
                  <a:txBody>
                    <a:bodyPr/>
                    <a:lstStyle/>
                    <a:p>
                      <a:pPr lvl="0">
                        <a:buNone/>
                      </a:pPr>
                      <a:r>
                        <a:rPr lang="en-US" sz="1800" b="1" i="0" u="none" strike="noStrike" noProof="0">
                          <a:latin typeface="Century Gothic"/>
                        </a:rPr>
                        <a:t>Customer</a:t>
                      </a:r>
                      <a:endParaRPr lang="en-US"/>
                    </a:p>
                    <a:p>
                      <a:pPr lvl="0">
                        <a:buNone/>
                      </a:pPr>
                      <a:r>
                        <a:rPr lang="en-US" sz="1800" b="1" i="0" u="none" strike="noStrike" noProof="0">
                          <a:latin typeface="Century Gothic"/>
                        </a:rPr>
                        <a:t>Requirements</a:t>
                      </a:r>
                      <a:endParaRPr lang="en-US"/>
                    </a:p>
                  </a:txBody>
                  <a:tcPr/>
                </a:tc>
                <a:tc>
                  <a:txBody>
                    <a:bodyPr/>
                    <a:lstStyle/>
                    <a:p>
                      <a:pPr lvl="0">
                        <a:buNone/>
                      </a:pPr>
                      <a:r>
                        <a:rPr lang="en-US" sz="1800" b="1" i="0" u="none" strike="noStrike" noProof="0">
                          <a:latin typeface="Century Gothic"/>
                        </a:rPr>
                        <a:t>Engineering Requirements</a:t>
                      </a:r>
                      <a:endParaRPr lang="en-US"/>
                    </a:p>
                  </a:txBody>
                  <a:tcPr/>
                </a:tc>
                <a:tc>
                  <a:txBody>
                    <a:bodyPr/>
                    <a:lstStyle/>
                    <a:p>
                      <a:pPr lvl="0">
                        <a:buNone/>
                      </a:pPr>
                      <a:r>
                        <a:rPr lang="en-US" sz="1800" b="1" i="0" u="none" strike="noStrike" noProof="0">
                          <a:latin typeface="Century Gothic"/>
                        </a:rPr>
                        <a:t>Justification/</a:t>
                      </a:r>
                      <a:endParaRPr lang="en-US"/>
                    </a:p>
                    <a:p>
                      <a:pPr lvl="0">
                        <a:buNone/>
                      </a:pPr>
                      <a:r>
                        <a:rPr lang="en-US" sz="1800" b="1" i="0" u="none" strike="noStrike" noProof="0">
                          <a:latin typeface="Century Gothic"/>
                        </a:rPr>
                        <a:t>Comments</a:t>
                      </a:r>
                      <a:endParaRPr lang="en-US"/>
                    </a:p>
                  </a:txBody>
                  <a:tcPr/>
                </a:tc>
                <a:tc>
                  <a:txBody>
                    <a:bodyPr/>
                    <a:lstStyle/>
                    <a:p>
                      <a:pPr lvl="0">
                        <a:buNone/>
                      </a:pPr>
                      <a:r>
                        <a:rPr lang="en-US"/>
                        <a:t>Test Methods</a:t>
                      </a:r>
                    </a:p>
                  </a:txBody>
                  <a:tcPr/>
                </a:tc>
                <a:extLst>
                  <a:ext uri="{0D108BD9-81ED-4DB2-BD59-A6C34878D82A}">
                    <a16:rowId xmlns:a16="http://schemas.microsoft.com/office/drawing/2014/main" val="3438266001"/>
                  </a:ext>
                </a:extLst>
              </a:tr>
              <a:tr h="814107">
                <a:tc>
                  <a:txBody>
                    <a:bodyPr/>
                    <a:lstStyle/>
                    <a:p>
                      <a:r>
                        <a:rPr lang="en-US"/>
                        <a:t>4</a:t>
                      </a:r>
                    </a:p>
                  </a:txBody>
                  <a:tcPr/>
                </a:tc>
                <a:tc>
                  <a:txBody>
                    <a:bodyPr/>
                    <a:lstStyle/>
                    <a:p>
                      <a:pPr lvl="0">
                        <a:buNone/>
                      </a:pPr>
                      <a:r>
                        <a:rPr lang="en-US" sz="1200" b="0" i="0" u="none" strike="noStrike" noProof="0">
                          <a:latin typeface="Century Gothic"/>
                        </a:rPr>
                        <a:t>When interruption is detected, the volume of the noise going through users' headphones must be muted or lowered</a:t>
                      </a:r>
                      <a:endParaRPr lang="en-US" sz="1200">
                        <a:latin typeface="Century Gothic"/>
                      </a:endParaRPr>
                    </a:p>
                  </a:txBody>
                  <a:tcPr/>
                </a:tc>
                <a:tc>
                  <a:txBody>
                    <a:bodyPr/>
                    <a:lstStyle/>
                    <a:p>
                      <a:pPr lvl="0">
                        <a:buNone/>
                      </a:pPr>
                      <a:r>
                        <a:rPr lang="en-US" sz="1200" b="0" i="0" u="none" strike="noStrike" noProof="0">
                          <a:latin typeface="Century Gothic"/>
                        </a:rPr>
                        <a:t>4.1 Use of potentiometers/switches to attenuate audio</a:t>
                      </a:r>
                    </a:p>
                  </a:txBody>
                  <a:tcPr/>
                </a:tc>
                <a:tc>
                  <a:txBody>
                    <a:bodyPr/>
                    <a:lstStyle/>
                    <a:p>
                      <a:r>
                        <a:rPr lang="en-US" sz="1200">
                          <a:latin typeface="Century Gothic"/>
                        </a:rPr>
                        <a:t>Potentiometers or switches?</a:t>
                      </a:r>
                    </a:p>
                  </a:txBody>
                  <a:tcPr/>
                </a:tc>
                <a:tc>
                  <a:txBody>
                    <a:bodyPr/>
                    <a:lstStyle/>
                    <a:p>
                      <a:r>
                        <a:rPr lang="en-US" sz="1200">
                          <a:latin typeface="Century Gothic"/>
                        </a:rPr>
                        <a:t>Lab testing of potentiometers/switches for reduction of audio signal</a:t>
                      </a:r>
                    </a:p>
                  </a:txBody>
                  <a:tcPr/>
                </a:tc>
                <a:extLst>
                  <a:ext uri="{0D108BD9-81ED-4DB2-BD59-A6C34878D82A}">
                    <a16:rowId xmlns:a16="http://schemas.microsoft.com/office/drawing/2014/main" val="1369014943"/>
                  </a:ext>
                </a:extLst>
              </a:tr>
              <a:tr h="632543">
                <a:tc rowSpan="4">
                  <a:txBody>
                    <a:bodyPr/>
                    <a:lstStyle/>
                    <a:p>
                      <a:r>
                        <a:rPr lang="en-US"/>
                        <a:t>5</a:t>
                      </a:r>
                    </a:p>
                  </a:txBody>
                  <a:tcPr/>
                </a:tc>
                <a:tc rowSpan="4">
                  <a:txBody>
                    <a:bodyPr/>
                    <a:lstStyle/>
                    <a:p>
                      <a:pPr lvl="0">
                        <a:buNone/>
                      </a:pPr>
                      <a:r>
                        <a:rPr lang="en-US" sz="1200" b="0" i="0" u="none" strike="noStrike" noProof="0">
                          <a:latin typeface="Century Gothic"/>
                        </a:rPr>
                        <a:t>Must be able to distinguish between ambient and interrupt with a 1% false interrupt detection rate</a:t>
                      </a:r>
                      <a:endParaRPr lang="en-US">
                        <a:latin typeface="Century Gothic"/>
                      </a:endParaRPr>
                    </a:p>
                  </a:txBody>
                  <a:tcPr/>
                </a:tc>
                <a:tc>
                  <a:txBody>
                    <a:bodyPr/>
                    <a:lstStyle/>
                    <a:p>
                      <a:r>
                        <a:rPr lang="en-US" sz="1200">
                          <a:latin typeface="Century Gothic"/>
                        </a:rPr>
                        <a:t>5.1 Comparison of data sets will show a range of ambient dB levels that will yield a 1% false detection rate or better</a:t>
                      </a:r>
                    </a:p>
                  </a:txBody>
                  <a:tcPr/>
                </a:tc>
                <a:tc rowSpan="4">
                  <a:txBody>
                    <a:bodyPr/>
                    <a:lstStyle/>
                    <a:p>
                      <a:r>
                        <a:rPr lang="en-US" sz="1100">
                          <a:latin typeface="Century Gothic"/>
                        </a:rPr>
                        <a:t>Ensures reliability. Preference is for audio to continue uninterrupted. Failure can be caused by failing to attenuate audio or device interprets a deviance in ambient noise as an interrupt</a:t>
                      </a:r>
                    </a:p>
                  </a:txBody>
                  <a:tcPr/>
                </a:tc>
                <a:tc rowSpan="4">
                  <a:txBody>
                    <a:bodyPr/>
                    <a:lstStyle/>
                    <a:p>
                      <a:pPr lvl="0">
                        <a:buNone/>
                      </a:pPr>
                      <a:r>
                        <a:rPr lang="en-US" sz="1200" b="0" i="0" u="none" strike="noStrike" noProof="0">
                          <a:latin typeface="Century Gothic"/>
                        </a:rPr>
                        <a:t>MATLAB plots show curves of ambient data and interrupts which show overlapping for possible false interrupt detection</a:t>
                      </a:r>
                      <a:endParaRPr lang="en-US" sz="1200" b="0" i="0" u="none" strike="noStrike" noProof="0" err="1">
                        <a:latin typeface="Century Gothic"/>
                      </a:endParaRPr>
                    </a:p>
                  </a:txBody>
                  <a:tcPr/>
                </a:tc>
                <a:extLst>
                  <a:ext uri="{0D108BD9-81ED-4DB2-BD59-A6C34878D82A}">
                    <a16:rowId xmlns:a16="http://schemas.microsoft.com/office/drawing/2014/main" val="2389060278"/>
                  </a:ext>
                </a:extLst>
              </a:tr>
              <a:tr h="450981">
                <a:tc vMerge="1">
                  <a:txBody>
                    <a:bodyPr/>
                    <a:lstStyle/>
                    <a:p>
                      <a:endParaRPr lang="en-US"/>
                    </a:p>
                  </a:txBody>
                  <a:tcPr/>
                </a:tc>
                <a:tc vMerge="1">
                  <a:txBody>
                    <a:bodyPr/>
                    <a:lstStyle/>
                    <a:p>
                      <a:pPr lvl="0">
                        <a:buNone/>
                      </a:pPr>
                      <a:endParaRPr lang="en-US">
                        <a:latin typeface="Century Gothic"/>
                      </a:endParaRPr>
                    </a:p>
                  </a:txBody>
                  <a:tcPr/>
                </a:tc>
                <a:tc>
                  <a:txBody>
                    <a:bodyPr/>
                    <a:lstStyle/>
                    <a:p>
                      <a:pPr lvl="0">
                        <a:buNone/>
                      </a:pPr>
                      <a:r>
                        <a:rPr lang="en-US" sz="1200" b="0" i="0" u="none" strike="noStrike" noProof="0">
                          <a:latin typeface="Century Gothic"/>
                        </a:rPr>
                        <a:t>5.2 Lowest Ambient Noise of 30 dB based on ANSI standards</a:t>
                      </a:r>
                      <a:endParaRPr lang="en-US"/>
                    </a:p>
                  </a:txBody>
                  <a:tcPr/>
                </a:tc>
                <a:tc vMerge="1">
                  <a:txBody>
                    <a:bodyPr/>
                    <a:lstStyle/>
                    <a:p>
                      <a:endParaRPr lang="en-US" sz="1100">
                        <a:latin typeface="Century Gothic"/>
                      </a:endParaRPr>
                    </a:p>
                  </a:txBody>
                  <a:tcPr/>
                </a:tc>
                <a:tc vMerge="1">
                  <a:txBody>
                    <a:bodyPr/>
                    <a:lstStyle/>
                    <a:p>
                      <a:pPr lvl="0">
                        <a:buNone/>
                      </a:pPr>
                      <a:endParaRPr lang="en-US" sz="1200" b="0" i="0" u="none" strike="noStrike" noProof="0" err="1">
                        <a:latin typeface="Century Gothic"/>
                      </a:endParaRPr>
                    </a:p>
                  </a:txBody>
                  <a:tcPr/>
                </a:tc>
                <a:extLst>
                  <a:ext uri="{0D108BD9-81ED-4DB2-BD59-A6C34878D82A}">
                    <a16:rowId xmlns:a16="http://schemas.microsoft.com/office/drawing/2014/main" val="3587849647"/>
                  </a:ext>
                </a:extLst>
              </a:tr>
              <a:tr h="632543">
                <a:tc vMerge="1">
                  <a:txBody>
                    <a:bodyPr/>
                    <a:lstStyle/>
                    <a:p>
                      <a:endParaRPr lang="en-US"/>
                    </a:p>
                  </a:txBody>
                  <a:tcPr/>
                </a:tc>
                <a:tc vMerge="1">
                  <a:txBody>
                    <a:bodyPr/>
                    <a:lstStyle/>
                    <a:p>
                      <a:pPr lvl="0">
                        <a:buNone/>
                      </a:pPr>
                      <a:endParaRPr lang="en-US">
                        <a:latin typeface="Century Gothic"/>
                      </a:endParaRPr>
                    </a:p>
                  </a:txBody>
                  <a:tcPr/>
                </a:tc>
                <a:tc>
                  <a:txBody>
                    <a:bodyPr/>
                    <a:lstStyle/>
                    <a:p>
                      <a:pPr lvl="0">
                        <a:buNone/>
                      </a:pPr>
                      <a:r>
                        <a:rPr lang="en-US" sz="1200" b="0" i="0" u="none" strike="noStrike" noProof="0">
                          <a:latin typeface="Century Gothic"/>
                        </a:rPr>
                        <a:t>5.3 Must have 100 Hz Sampling frequency to detect averages in sound (not reconstructing signal)</a:t>
                      </a:r>
                      <a:endParaRPr lang="en-US"/>
                    </a:p>
                  </a:txBody>
                  <a:tcPr/>
                </a:tc>
                <a:tc vMerge="1">
                  <a:txBody>
                    <a:bodyPr/>
                    <a:lstStyle/>
                    <a:p>
                      <a:endParaRPr lang="en-US" sz="1100">
                        <a:latin typeface="Century Gothic"/>
                      </a:endParaRPr>
                    </a:p>
                  </a:txBody>
                  <a:tcPr/>
                </a:tc>
                <a:tc vMerge="1">
                  <a:txBody>
                    <a:bodyPr/>
                    <a:lstStyle/>
                    <a:p>
                      <a:pPr lvl="0">
                        <a:buNone/>
                      </a:pPr>
                      <a:endParaRPr lang="en-US" sz="1200" b="0" i="0" u="none" strike="noStrike" noProof="0" err="1">
                        <a:latin typeface="Century Gothic"/>
                      </a:endParaRPr>
                    </a:p>
                  </a:txBody>
                  <a:tcPr/>
                </a:tc>
                <a:extLst>
                  <a:ext uri="{0D108BD9-81ED-4DB2-BD59-A6C34878D82A}">
                    <a16:rowId xmlns:a16="http://schemas.microsoft.com/office/drawing/2014/main" val="3629932385"/>
                  </a:ext>
                </a:extLst>
              </a:tr>
              <a:tr h="275274">
                <a:tc vMerge="1">
                  <a:txBody>
                    <a:bodyPr/>
                    <a:lstStyle/>
                    <a:p>
                      <a:endParaRPr lang="en-US"/>
                    </a:p>
                  </a:txBody>
                  <a:tcPr/>
                </a:tc>
                <a:tc vMerge="1">
                  <a:txBody>
                    <a:bodyPr/>
                    <a:lstStyle/>
                    <a:p>
                      <a:pPr lvl="0">
                        <a:buNone/>
                      </a:pPr>
                      <a:endParaRPr lang="en-US">
                        <a:latin typeface="Century Gothic"/>
                      </a:endParaRPr>
                    </a:p>
                  </a:txBody>
                  <a:tcPr/>
                </a:tc>
                <a:tc>
                  <a:txBody>
                    <a:bodyPr/>
                    <a:lstStyle/>
                    <a:p>
                      <a:pPr lvl="0">
                        <a:buNone/>
                      </a:pPr>
                      <a:r>
                        <a:rPr lang="en-US" sz="1200" b="0" i="0" u="none" strike="noStrike" noProof="0">
                          <a:latin typeface="Century Gothic"/>
                        </a:rPr>
                        <a:t>5.4 Need a sound level detector </a:t>
                      </a:r>
                    </a:p>
                  </a:txBody>
                  <a:tcPr/>
                </a:tc>
                <a:tc vMerge="1">
                  <a:txBody>
                    <a:bodyPr/>
                    <a:lstStyle/>
                    <a:p>
                      <a:endParaRPr lang="en-US" sz="1100">
                        <a:latin typeface="Century Gothic"/>
                      </a:endParaRPr>
                    </a:p>
                  </a:txBody>
                  <a:tcPr/>
                </a:tc>
                <a:tc vMerge="1">
                  <a:txBody>
                    <a:bodyPr/>
                    <a:lstStyle/>
                    <a:p>
                      <a:pPr lvl="0">
                        <a:buNone/>
                      </a:pPr>
                      <a:endParaRPr lang="en-US" sz="1200" b="0" i="0" u="none" strike="noStrike" noProof="0" err="1">
                        <a:latin typeface="Century Gothic"/>
                      </a:endParaRPr>
                    </a:p>
                  </a:txBody>
                  <a:tcPr/>
                </a:tc>
                <a:extLst>
                  <a:ext uri="{0D108BD9-81ED-4DB2-BD59-A6C34878D82A}">
                    <a16:rowId xmlns:a16="http://schemas.microsoft.com/office/drawing/2014/main" val="3184593655"/>
                  </a:ext>
                </a:extLst>
              </a:tr>
              <a:tr h="562262">
                <a:tc rowSpan="3">
                  <a:txBody>
                    <a:bodyPr/>
                    <a:lstStyle/>
                    <a:p>
                      <a:pPr lvl="0">
                        <a:buNone/>
                      </a:pPr>
                      <a:r>
                        <a:rPr lang="en-US"/>
                        <a:t>6</a:t>
                      </a:r>
                    </a:p>
                  </a:txBody>
                  <a:tcPr/>
                </a:tc>
                <a:tc rowSpan="3">
                  <a:txBody>
                    <a:bodyPr/>
                    <a:lstStyle/>
                    <a:p>
                      <a:pPr lvl="0">
                        <a:buNone/>
                      </a:pPr>
                      <a:r>
                        <a:rPr lang="en-US" sz="1200" b="0" i="0" u="none" strike="noStrike" noProof="0">
                          <a:latin typeface="Century Gothic"/>
                        </a:rPr>
                        <a:t>Must have a reset button to restart audio </a:t>
                      </a:r>
                    </a:p>
                  </a:txBody>
                  <a:tcPr/>
                </a:tc>
                <a:tc>
                  <a:txBody>
                    <a:bodyPr/>
                    <a:lstStyle/>
                    <a:p>
                      <a:pPr lvl="0">
                        <a:buNone/>
                      </a:pPr>
                      <a:r>
                        <a:rPr lang="en-US" sz="1050">
                          <a:latin typeface="Century Gothic"/>
                        </a:rPr>
                        <a:t>6.1 Physical reset button will be present on Acoustic Awareness enabler to start the resetting of audio signal.</a:t>
                      </a:r>
                    </a:p>
                  </a:txBody>
                  <a:tcPr/>
                </a:tc>
                <a:tc rowSpan="3">
                  <a:txBody>
                    <a:bodyPr/>
                    <a:lstStyle/>
                    <a:p>
                      <a:pPr lvl="0">
                        <a:buNone/>
                      </a:pPr>
                      <a:r>
                        <a:rPr lang="en-US" sz="1200">
                          <a:latin typeface="Century Gothic"/>
                        </a:rPr>
                        <a:t>Need to resume original audio after it is attenuated</a:t>
                      </a:r>
                      <a:endParaRPr lang="en-US">
                        <a:latin typeface="Century Gothic"/>
                      </a:endParaRPr>
                    </a:p>
                  </a:txBody>
                  <a:tcPr/>
                </a:tc>
                <a:tc rowSpan="3">
                  <a:txBody>
                    <a:bodyPr/>
                    <a:lstStyle/>
                    <a:p>
                      <a:pPr lvl="0">
                        <a:buNone/>
                      </a:pPr>
                      <a:r>
                        <a:rPr lang="en-US" sz="1200">
                          <a:latin typeface="Century Gothic"/>
                        </a:rPr>
                        <a:t>Lab testing for potentiometers for increase of audio signal</a:t>
                      </a:r>
                    </a:p>
                  </a:txBody>
                  <a:tcPr/>
                </a:tc>
                <a:extLst>
                  <a:ext uri="{0D108BD9-81ED-4DB2-BD59-A6C34878D82A}">
                    <a16:rowId xmlns:a16="http://schemas.microsoft.com/office/drawing/2014/main" val="3076927922"/>
                  </a:ext>
                </a:extLst>
              </a:tr>
              <a:tr h="404126">
                <a:tc vMerge="1">
                  <a:txBody>
                    <a:bodyPr/>
                    <a:lstStyle/>
                    <a:p>
                      <a:pPr lvl="0">
                        <a:buNone/>
                      </a:pPr>
                      <a:endParaRPr lang="en-US"/>
                    </a:p>
                  </a:txBody>
                  <a:tcPr/>
                </a:tc>
                <a:tc vMerge="1">
                  <a:txBody>
                    <a:bodyPr/>
                    <a:lstStyle/>
                    <a:p>
                      <a:pPr lvl="0">
                        <a:buNone/>
                      </a:pPr>
                      <a:endParaRPr lang="en-US" sz="1200" b="0" i="0" u="none" strike="noStrike" noProof="0">
                        <a:latin typeface="Century Gothic"/>
                      </a:endParaRPr>
                    </a:p>
                  </a:txBody>
                  <a:tcPr/>
                </a:tc>
                <a:tc>
                  <a:txBody>
                    <a:bodyPr/>
                    <a:lstStyle/>
                    <a:p>
                      <a:pPr lvl="0">
                        <a:buNone/>
                      </a:pPr>
                      <a:r>
                        <a:rPr lang="en-US" sz="1050" b="0" i="0" u="none" strike="noStrike" noProof="0">
                          <a:latin typeface="Century Gothic"/>
                        </a:rPr>
                        <a:t>6.2 Use of potentiometers/switches to resume audio after reset button has been pressed.</a:t>
                      </a:r>
                      <a:endParaRPr lang="en-US" sz="1050"/>
                    </a:p>
                  </a:txBody>
                  <a:tcPr/>
                </a:tc>
                <a:tc vMerge="1">
                  <a:txBody>
                    <a:bodyPr/>
                    <a:lstStyle/>
                    <a:p>
                      <a:pPr lvl="0">
                        <a:buNone/>
                      </a:pPr>
                      <a:endParaRPr lang="en-US">
                        <a:latin typeface="Century Gothic"/>
                      </a:endParaRPr>
                    </a:p>
                  </a:txBody>
                  <a:tcPr/>
                </a:tc>
                <a:tc vMerge="1">
                  <a:txBody>
                    <a:bodyPr/>
                    <a:lstStyle/>
                    <a:p>
                      <a:pPr lvl="0">
                        <a:buNone/>
                      </a:pPr>
                      <a:endParaRPr lang="en-US" sz="1200">
                        <a:latin typeface="Century Gothic"/>
                      </a:endParaRPr>
                    </a:p>
                  </a:txBody>
                  <a:tcPr/>
                </a:tc>
                <a:extLst>
                  <a:ext uri="{0D108BD9-81ED-4DB2-BD59-A6C34878D82A}">
                    <a16:rowId xmlns:a16="http://schemas.microsoft.com/office/drawing/2014/main" val="3777020015"/>
                  </a:ext>
                </a:extLst>
              </a:tr>
              <a:tr h="404126">
                <a:tc vMerge="1">
                  <a:txBody>
                    <a:bodyPr/>
                    <a:lstStyle/>
                    <a:p>
                      <a:pPr lvl="0">
                        <a:buNone/>
                      </a:pPr>
                      <a:endParaRPr lang="en-US"/>
                    </a:p>
                  </a:txBody>
                  <a:tcPr/>
                </a:tc>
                <a:tc vMerge="1">
                  <a:txBody>
                    <a:bodyPr/>
                    <a:lstStyle/>
                    <a:p>
                      <a:pPr lvl="0">
                        <a:buNone/>
                      </a:pPr>
                      <a:endParaRPr lang="en-US" sz="1200" b="0" i="0" u="none" strike="noStrike" noProof="0">
                        <a:latin typeface="Century Gothic"/>
                      </a:endParaRPr>
                    </a:p>
                  </a:txBody>
                  <a:tcPr/>
                </a:tc>
                <a:tc>
                  <a:txBody>
                    <a:bodyPr/>
                    <a:lstStyle/>
                    <a:p>
                      <a:pPr lvl="0">
                        <a:buNone/>
                      </a:pPr>
                      <a:r>
                        <a:rPr lang="en-US" sz="1050" b="0" i="0" u="none" strike="noStrike" noProof="0">
                          <a:latin typeface="Century Gothic"/>
                        </a:rPr>
                        <a:t>6.3 Button will recalibrate device and will delay further interrupts for 20 seconds while gathering data</a:t>
                      </a:r>
                    </a:p>
                  </a:txBody>
                  <a:tcPr/>
                </a:tc>
                <a:tc vMerge="1">
                  <a:txBody>
                    <a:bodyPr/>
                    <a:lstStyle/>
                    <a:p>
                      <a:pPr lvl="0">
                        <a:buNone/>
                      </a:pPr>
                      <a:endParaRPr lang="en-US">
                        <a:latin typeface="Century Gothic"/>
                      </a:endParaRPr>
                    </a:p>
                  </a:txBody>
                  <a:tcPr/>
                </a:tc>
                <a:tc vMerge="1">
                  <a:txBody>
                    <a:bodyPr/>
                    <a:lstStyle/>
                    <a:p>
                      <a:pPr lvl="0">
                        <a:buNone/>
                      </a:pPr>
                      <a:endParaRPr lang="en-US" sz="1200">
                        <a:latin typeface="Century Gothic"/>
                      </a:endParaRPr>
                    </a:p>
                  </a:txBody>
                  <a:tcPr/>
                </a:tc>
                <a:extLst>
                  <a:ext uri="{0D108BD9-81ED-4DB2-BD59-A6C34878D82A}">
                    <a16:rowId xmlns:a16="http://schemas.microsoft.com/office/drawing/2014/main" val="3179036483"/>
                  </a:ext>
                </a:extLst>
              </a:tr>
              <a:tr h="632543">
                <a:tc>
                  <a:txBody>
                    <a:bodyPr/>
                    <a:lstStyle/>
                    <a:p>
                      <a:pPr lvl="0">
                        <a:buNone/>
                      </a:pPr>
                      <a:r>
                        <a:rPr lang="en-US"/>
                        <a:t>7</a:t>
                      </a:r>
                    </a:p>
                  </a:txBody>
                  <a:tcPr/>
                </a:tc>
                <a:tc>
                  <a:txBody>
                    <a:bodyPr/>
                    <a:lstStyle/>
                    <a:p>
                      <a:pPr lvl="0">
                        <a:buNone/>
                      </a:pPr>
                      <a:r>
                        <a:rPr lang="en-US" sz="1200" b="0" i="0" u="none" strike="noStrike" noProof="0">
                          <a:latin typeface="Century Gothic"/>
                        </a:rPr>
                        <a:t>Separate audio cable between device and audio source</a:t>
                      </a:r>
                      <a:endParaRPr lang="en-US">
                        <a:latin typeface="Century Gothic"/>
                      </a:endParaRPr>
                    </a:p>
                  </a:txBody>
                  <a:tcPr/>
                </a:tc>
                <a:tc>
                  <a:txBody>
                    <a:bodyPr/>
                    <a:lstStyle/>
                    <a:p>
                      <a:pPr lvl="0">
                        <a:buNone/>
                      </a:pPr>
                      <a:r>
                        <a:rPr lang="en-US" sz="1200">
                          <a:latin typeface="Century Gothic"/>
                        </a:rPr>
                        <a:t>(Requires no further engineering, will be included with final product)</a:t>
                      </a:r>
                    </a:p>
                  </a:txBody>
                  <a:tcPr/>
                </a:tc>
                <a:tc>
                  <a:txBody>
                    <a:bodyPr/>
                    <a:lstStyle/>
                    <a:p>
                      <a:pPr lvl="0">
                        <a:buNone/>
                      </a:pPr>
                      <a:r>
                        <a:rPr lang="en-US" sz="1200">
                          <a:latin typeface="Century Gothic"/>
                        </a:rPr>
                        <a:t>Connects device to audio source, reduces overall form factor. </a:t>
                      </a:r>
                    </a:p>
                  </a:txBody>
                  <a:tcPr/>
                </a:tc>
                <a:tc>
                  <a:txBody>
                    <a:bodyPr/>
                    <a:lstStyle/>
                    <a:p>
                      <a:pPr lvl="0">
                        <a:buNone/>
                      </a:pPr>
                      <a:r>
                        <a:rPr lang="en-US" sz="1200">
                          <a:latin typeface="Century Gothic"/>
                        </a:rPr>
                        <a:t>Cable is used in lab testing</a:t>
                      </a:r>
                    </a:p>
                  </a:txBody>
                  <a:tcPr/>
                </a:tc>
                <a:extLst>
                  <a:ext uri="{0D108BD9-81ED-4DB2-BD59-A6C34878D82A}">
                    <a16:rowId xmlns:a16="http://schemas.microsoft.com/office/drawing/2014/main" val="583784402"/>
                  </a:ext>
                </a:extLst>
              </a:tr>
            </a:tbl>
          </a:graphicData>
        </a:graphic>
      </p:graphicFrame>
    </p:spTree>
    <p:extLst>
      <p:ext uri="{BB962C8B-B14F-4D97-AF65-F5344CB8AC3E}">
        <p14:creationId xmlns:p14="http://schemas.microsoft.com/office/powerpoint/2010/main" val="3284003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A9E7-AA4C-480C-9130-AA3E0AC0D697}"/>
              </a:ext>
            </a:extLst>
          </p:cNvPr>
          <p:cNvSpPr>
            <a:spLocks noGrp="1"/>
          </p:cNvSpPr>
          <p:nvPr>
            <p:ph type="title"/>
          </p:nvPr>
        </p:nvSpPr>
        <p:spPr>
          <a:xfrm>
            <a:off x="-1087" y="235336"/>
            <a:ext cx="8534400" cy="634455"/>
          </a:xfrm>
        </p:spPr>
        <p:txBody>
          <a:bodyPr>
            <a:normAutofit fontScale="90000"/>
          </a:bodyPr>
          <a:lstStyle/>
          <a:p>
            <a:r>
              <a:rPr lang="en-US"/>
              <a:t>Constraints</a:t>
            </a:r>
          </a:p>
        </p:txBody>
      </p:sp>
      <p:sp>
        <p:nvSpPr>
          <p:cNvPr id="5" name="TextBox 4">
            <a:extLst>
              <a:ext uri="{FF2B5EF4-FFF2-40B4-BE49-F238E27FC236}">
                <a16:creationId xmlns:a16="http://schemas.microsoft.com/office/drawing/2014/main" id="{7DB4C64F-974B-4E58-977A-69595DA065DD}"/>
              </a:ext>
            </a:extLst>
          </p:cNvPr>
          <p:cNvSpPr txBox="1"/>
          <p:nvPr/>
        </p:nvSpPr>
        <p:spPr>
          <a:xfrm>
            <a:off x="828368" y="1074173"/>
            <a:ext cx="1127268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a:ea typeface="+mn-lt"/>
                <a:cs typeface="+mn-lt"/>
              </a:rPr>
              <a:t>Portability</a:t>
            </a:r>
            <a:r>
              <a:rPr lang="en-US">
                <a:ea typeface="+mn-lt"/>
                <a:cs typeface="+mn-lt"/>
              </a:rPr>
              <a:t> – device needs to be carried with a set of headphones</a:t>
            </a:r>
          </a:p>
          <a:p>
            <a:pPr marL="285750" indent="-285750">
              <a:buFont typeface="Arial,Sans-Serif"/>
              <a:buChar char="•"/>
            </a:pPr>
            <a:r>
              <a:rPr lang="en-US" b="1">
                <a:ea typeface="+mn-lt"/>
                <a:cs typeface="+mn-lt"/>
              </a:rPr>
              <a:t>Form Factor</a:t>
            </a:r>
            <a:r>
              <a:rPr lang="en-US">
                <a:ea typeface="+mn-lt"/>
                <a:cs typeface="+mn-lt"/>
              </a:rPr>
              <a:t> – device should be roughly the size of a stack of ID cards (dependent on battery size). </a:t>
            </a:r>
          </a:p>
          <a:p>
            <a:pPr marL="285750" indent="-285750">
              <a:buFont typeface="Arial,Sans-Serif"/>
              <a:buChar char="•"/>
            </a:pPr>
            <a:r>
              <a:rPr lang="en-US" b="1"/>
              <a:t>Availability</a:t>
            </a:r>
            <a:r>
              <a:rPr lang="en-US"/>
              <a:t> of Components</a:t>
            </a:r>
          </a:p>
          <a:p>
            <a:pPr marL="285750" indent="-285750">
              <a:buFont typeface="Arial,Sans-Serif"/>
              <a:buChar char="•"/>
            </a:pPr>
            <a:r>
              <a:rPr lang="en-US" b="1"/>
              <a:t>Budget</a:t>
            </a:r>
            <a:r>
              <a:rPr lang="en-US"/>
              <a:t> as defined by customer</a:t>
            </a:r>
          </a:p>
          <a:p>
            <a:pPr marL="285750" indent="-285750">
              <a:buFont typeface="Arial,Sans-Serif"/>
              <a:buChar char="•"/>
            </a:pPr>
            <a:r>
              <a:rPr lang="en-US" b="1"/>
              <a:t>Time </a:t>
            </a:r>
            <a:r>
              <a:rPr lang="en-US"/>
              <a:t>Constraints: Project must be completed by Spring 2020.</a:t>
            </a:r>
          </a:p>
          <a:p>
            <a:pPr marL="285750" indent="-285750">
              <a:buFont typeface="Arial,Sans-Serif"/>
              <a:buChar char="•"/>
            </a:pPr>
            <a:endParaRPr lang="en-US"/>
          </a:p>
          <a:p>
            <a:pPr marL="285750" indent="-285750">
              <a:buFont typeface="Arial,Sans-Serif"/>
              <a:buChar char="•"/>
            </a:pPr>
            <a:endParaRPr lang="en-US"/>
          </a:p>
          <a:p>
            <a:pPr marL="285750" indent="-285750">
              <a:buFont typeface="Arial"/>
              <a:buChar char="•"/>
            </a:pPr>
            <a:endParaRPr lang="en-US"/>
          </a:p>
          <a:p>
            <a:pPr marL="285750" indent="-285750">
              <a:buFont typeface="Arial"/>
              <a:buChar char="•"/>
            </a:pPr>
            <a:endParaRPr lang="en-US"/>
          </a:p>
        </p:txBody>
      </p:sp>
      <p:sp>
        <p:nvSpPr>
          <p:cNvPr id="7" name="Title 1">
            <a:extLst>
              <a:ext uri="{FF2B5EF4-FFF2-40B4-BE49-F238E27FC236}">
                <a16:creationId xmlns:a16="http://schemas.microsoft.com/office/drawing/2014/main" id="{401D3905-F6A5-4802-B0F3-C92A0CA4C1D3}"/>
              </a:ext>
            </a:extLst>
          </p:cNvPr>
          <p:cNvSpPr txBox="1">
            <a:spLocks/>
          </p:cNvSpPr>
          <p:nvPr/>
        </p:nvSpPr>
        <p:spPr>
          <a:xfrm>
            <a:off x="1816" y="3298196"/>
            <a:ext cx="8534400" cy="9417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Standards</a:t>
            </a:r>
          </a:p>
          <a:p>
            <a:pPr marL="285750" indent="-285750">
              <a:spcBef>
                <a:spcPts val="0"/>
              </a:spcBef>
              <a:buFont typeface="Arial,Sans-Serif"/>
              <a:buChar char="•"/>
            </a:pPr>
            <a:endParaRPr lang="en-US"/>
          </a:p>
        </p:txBody>
      </p:sp>
      <p:sp>
        <p:nvSpPr>
          <p:cNvPr id="3" name="TextBox 2">
            <a:extLst>
              <a:ext uri="{FF2B5EF4-FFF2-40B4-BE49-F238E27FC236}">
                <a16:creationId xmlns:a16="http://schemas.microsoft.com/office/drawing/2014/main" id="{65521469-5352-4414-B0BA-E27722FE7312}"/>
              </a:ext>
            </a:extLst>
          </p:cNvPr>
          <p:cNvSpPr txBox="1"/>
          <p:nvPr/>
        </p:nvSpPr>
        <p:spPr>
          <a:xfrm>
            <a:off x="705465" y="49702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cap="all"/>
          </a:p>
          <a:p>
            <a:pPr marL="285750" indent="-285750">
              <a:buFont typeface="Arial" panose="020B0604020202020204" pitchFamily="34" charset="0"/>
              <a:buChar char="•"/>
            </a:pPr>
            <a:endParaRPr lang="en-US">
              <a:latin typeface="&amp;quot"/>
              <a:cs typeface="Arial"/>
            </a:endParaRPr>
          </a:p>
        </p:txBody>
      </p:sp>
      <p:sp>
        <p:nvSpPr>
          <p:cNvPr id="4" name="TextBox 3">
            <a:extLst>
              <a:ext uri="{FF2B5EF4-FFF2-40B4-BE49-F238E27FC236}">
                <a16:creationId xmlns:a16="http://schemas.microsoft.com/office/drawing/2014/main" id="{C578A666-B8F2-47E3-B151-DD73F4453030}"/>
              </a:ext>
            </a:extLst>
          </p:cNvPr>
          <p:cNvSpPr txBox="1"/>
          <p:nvPr/>
        </p:nvSpPr>
        <p:spPr>
          <a:xfrm>
            <a:off x="828369" y="3937819"/>
            <a:ext cx="920790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cs typeface="Arial"/>
              </a:rPr>
              <a:t>  IEEE Code of Ethics</a:t>
            </a:r>
          </a:p>
          <a:p>
            <a:pPr>
              <a:buChar char="•"/>
            </a:pPr>
            <a:endParaRPr lang="en-US">
              <a:cs typeface="Arial"/>
            </a:endParaRPr>
          </a:p>
          <a:p>
            <a:pPr>
              <a:buChar char="•"/>
            </a:pPr>
            <a:r>
              <a:rPr lang="en-US">
                <a:cs typeface="Arial"/>
              </a:rPr>
              <a:t>  Microcontroller/Coding – ATMega32pb, C Programming, AVR, C++</a:t>
            </a:r>
          </a:p>
          <a:p>
            <a:pPr>
              <a:buChar char="•"/>
            </a:pPr>
            <a:endParaRPr lang="en-US">
              <a:cs typeface="Arial"/>
            </a:endParaRPr>
          </a:p>
          <a:p>
            <a:pPr>
              <a:buChar char="•"/>
            </a:pPr>
            <a:r>
              <a:rPr lang="en-US">
                <a:cs typeface="Arial"/>
              </a:rPr>
              <a:t>​  3.5mm Auxiliary Port</a:t>
            </a:r>
          </a:p>
          <a:p>
            <a:pPr>
              <a:buChar char="•"/>
            </a:pPr>
            <a:endParaRPr lang="en-US">
              <a:latin typeface="Century Gothic"/>
              <a:cs typeface="Arial"/>
            </a:endParaRPr>
          </a:p>
          <a:p>
            <a:r>
              <a:rPr lang="en-US">
                <a:ea typeface="+mn-lt"/>
                <a:cs typeface="+mn-lt"/>
              </a:rPr>
              <a:t>•  Sound Level - IEC 652 TYPE2 and ANSI S1.4 TYPE2</a:t>
            </a:r>
            <a:endParaRPr lang="en-US">
              <a:latin typeface="Century Gothic"/>
              <a:cs typeface="Arial"/>
            </a:endParaRPr>
          </a:p>
          <a:p>
            <a:endParaRPr lang="en-US">
              <a:latin typeface="Century Gothic"/>
              <a:cs typeface="Arial"/>
            </a:endParaRPr>
          </a:p>
          <a:p>
            <a:pPr marL="285750" indent="-285750">
              <a:buFont typeface="Arial"/>
              <a:buChar char="•"/>
            </a:pPr>
            <a:r>
              <a:rPr lang="en-US">
                <a:latin typeface="Century Gothic"/>
                <a:cs typeface="Arial"/>
              </a:rPr>
              <a:t>I</a:t>
            </a:r>
            <a:r>
              <a:rPr lang="en-US" baseline="30000">
                <a:latin typeface="Century Gothic"/>
                <a:cs typeface="Arial"/>
              </a:rPr>
              <a:t>2</a:t>
            </a:r>
            <a:r>
              <a:rPr lang="en-US">
                <a:latin typeface="Century Gothic"/>
                <a:cs typeface="Arial"/>
              </a:rPr>
              <a:t>C and SPI Standards: 7-Bit Addressing</a:t>
            </a:r>
          </a:p>
          <a:p>
            <a:endParaRPr lang="en-US">
              <a:latin typeface="Century Gothic"/>
              <a:cs typeface="Arial"/>
            </a:endParaRPr>
          </a:p>
          <a:p>
            <a:pPr marL="285750" indent="-285750">
              <a:buFont typeface="Arial"/>
              <a:buChar char="•"/>
            </a:pPr>
            <a:endParaRPr lang="en-US">
              <a:latin typeface="Century Gothic"/>
              <a:cs typeface="Arial"/>
            </a:endParaRPr>
          </a:p>
          <a:p>
            <a:endParaRPr lang="en-US">
              <a:latin typeface="Century Gothic"/>
              <a:cs typeface="Arial"/>
            </a:endParaRPr>
          </a:p>
          <a:p>
            <a:endParaRPr lang="en-US">
              <a:latin typeface="Century Gothic"/>
              <a:cs typeface="Arial"/>
            </a:endParaRPr>
          </a:p>
          <a:p>
            <a:pPr>
              <a:buChar char="•"/>
            </a:pPr>
            <a:endParaRPr lang="en-US">
              <a:latin typeface="Century Gothic"/>
              <a:cs typeface="Arial"/>
            </a:endParaRPr>
          </a:p>
          <a:p>
            <a:pPr>
              <a:buChar char="•"/>
            </a:pPr>
            <a:endParaRPr lang="en-US">
              <a:latin typeface="Century Gothic"/>
              <a:cs typeface="Arial"/>
            </a:endParaRPr>
          </a:p>
          <a:p>
            <a:endParaRPr lang="en-US">
              <a:latin typeface="Arial"/>
              <a:cs typeface="Arial"/>
            </a:endParaRPr>
          </a:p>
        </p:txBody>
      </p:sp>
    </p:spTree>
    <p:extLst>
      <p:ext uri="{BB962C8B-B14F-4D97-AF65-F5344CB8AC3E}">
        <p14:creationId xmlns:p14="http://schemas.microsoft.com/office/powerpoint/2010/main" val="364725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AE4B0F4-CB2E-4D2C-AFF9-ADA757DC5B52}"/>
              </a:ext>
            </a:extLst>
          </p:cNvPr>
          <p:cNvSpPr txBox="1"/>
          <p:nvPr/>
        </p:nvSpPr>
        <p:spPr>
          <a:xfrm>
            <a:off x="7609898" y="1135982"/>
            <a:ext cx="44953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Acoustic Awareness Enabler</a:t>
            </a:r>
          </a:p>
        </p:txBody>
      </p:sp>
      <p:pic>
        <p:nvPicPr>
          <p:cNvPr id="14" name="Picture 14" descr="A close up of electronics&#10;&#10;Description generated with very high confidence">
            <a:extLst>
              <a:ext uri="{FF2B5EF4-FFF2-40B4-BE49-F238E27FC236}">
                <a16:creationId xmlns:a16="http://schemas.microsoft.com/office/drawing/2014/main" id="{1BCEEF2F-042E-4DD9-A5AF-316CC6335B87}"/>
              </a:ext>
            </a:extLst>
          </p:cNvPr>
          <p:cNvPicPr>
            <a:picLocks noChangeAspect="1"/>
          </p:cNvPicPr>
          <p:nvPr/>
        </p:nvPicPr>
        <p:blipFill>
          <a:blip r:embed="rId2"/>
          <a:stretch>
            <a:fillRect/>
          </a:stretch>
        </p:blipFill>
        <p:spPr>
          <a:xfrm>
            <a:off x="7672973" y="1631108"/>
            <a:ext cx="4436533" cy="4919453"/>
          </a:xfrm>
          <a:prstGeom prst="rect">
            <a:avLst/>
          </a:prstGeom>
        </p:spPr>
      </p:pic>
      <p:sp>
        <p:nvSpPr>
          <p:cNvPr id="2" name="TextBox 1">
            <a:extLst>
              <a:ext uri="{FF2B5EF4-FFF2-40B4-BE49-F238E27FC236}">
                <a16:creationId xmlns:a16="http://schemas.microsoft.com/office/drawing/2014/main" id="{6632BEA7-254E-4DAC-8BDA-A3C4E5D45CD3}"/>
              </a:ext>
            </a:extLst>
          </p:cNvPr>
          <p:cNvSpPr txBox="1"/>
          <p:nvPr/>
        </p:nvSpPr>
        <p:spPr>
          <a:xfrm>
            <a:off x="-12192" y="67056"/>
            <a:ext cx="121737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latin typeface="Century Gothic"/>
                <a:cs typeface="Aldhabi"/>
              </a:rPr>
              <a:t>HIGH LEVEL DESIGN</a:t>
            </a:r>
            <a:endParaRPr lang="en-US" sz="4000"/>
          </a:p>
        </p:txBody>
      </p:sp>
      <p:sp>
        <p:nvSpPr>
          <p:cNvPr id="3" name="TextBox 2">
            <a:extLst>
              <a:ext uri="{FF2B5EF4-FFF2-40B4-BE49-F238E27FC236}">
                <a16:creationId xmlns:a16="http://schemas.microsoft.com/office/drawing/2014/main" id="{281C0F83-3D0E-4DE8-B185-8CEB4EBB27EB}"/>
              </a:ext>
            </a:extLst>
          </p:cNvPr>
          <p:cNvSpPr txBox="1"/>
          <p:nvPr/>
        </p:nvSpPr>
        <p:spPr>
          <a:xfrm>
            <a:off x="1073" y="1296698"/>
            <a:ext cx="7611916"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latin typeface="Century Gothic"/>
                <a:cs typeface="Angsana New"/>
              </a:rPr>
              <a:t>OFF: </a:t>
            </a:r>
            <a:r>
              <a:rPr lang="en-US">
                <a:latin typeface="Garamond"/>
                <a:cs typeface="Angsana New"/>
              </a:rPr>
              <a:t>Audio continues irrespective of outside sound.</a:t>
            </a:r>
          </a:p>
          <a:p>
            <a:pPr marL="342900" indent="-342900">
              <a:buAutoNum type="arabicPeriod"/>
            </a:pPr>
            <a:endParaRPr lang="en-US">
              <a:latin typeface="Garamond"/>
              <a:cs typeface="Angsana New"/>
            </a:endParaRPr>
          </a:p>
          <a:p>
            <a:pPr marL="342900" indent="-342900">
              <a:buAutoNum type="arabicPeriod"/>
            </a:pPr>
            <a:r>
              <a:rPr lang="en-US" b="1">
                <a:latin typeface="Century Gothic"/>
              </a:rPr>
              <a:t>ON: </a:t>
            </a:r>
            <a:r>
              <a:rPr lang="en-US">
                <a:latin typeface="Garamond"/>
              </a:rPr>
              <a:t>Audio to the headphones is turned off after an "interrupt" sound is detected that falls outside of the ambient sound level. The threshold for the interrupt sound is determined by the sensitivity setting.</a:t>
            </a:r>
            <a:br>
              <a:rPr lang="en-US">
                <a:latin typeface="Garamond"/>
              </a:rPr>
            </a:br>
            <a:endParaRPr lang="en-US">
              <a:latin typeface="Garamond"/>
              <a:cs typeface="Angsana New"/>
            </a:endParaRPr>
          </a:p>
          <a:p>
            <a:pPr marL="342900" indent="-342900">
              <a:buAutoNum type="arabicPeriod"/>
            </a:pPr>
            <a:r>
              <a:rPr lang="en-US" b="1">
                <a:latin typeface="Century Gothic"/>
                <a:cs typeface="Angsana New"/>
              </a:rPr>
              <a:t>High Sensitivity: </a:t>
            </a:r>
            <a:r>
              <a:rPr lang="en-US">
                <a:latin typeface="Garamond"/>
                <a:cs typeface="Angsana New"/>
              </a:rPr>
              <a:t>Audio stops at the quietest of sounds above the ambient level.</a:t>
            </a:r>
            <a:br>
              <a:rPr lang="en-US">
                <a:latin typeface="Garamond"/>
              </a:rPr>
            </a:br>
            <a:endParaRPr lang="en-US">
              <a:latin typeface="Garamond"/>
              <a:cs typeface="Angsana New"/>
            </a:endParaRPr>
          </a:p>
          <a:p>
            <a:pPr marL="342900" indent="-342900">
              <a:buAutoNum type="arabicPeriod"/>
            </a:pPr>
            <a:r>
              <a:rPr lang="en-US" b="1">
                <a:latin typeface="Century Gothic"/>
                <a:cs typeface="Angsana New"/>
              </a:rPr>
              <a:t>Medium Sensitivity: </a:t>
            </a:r>
            <a:r>
              <a:rPr lang="en-US">
                <a:latin typeface="Garamond"/>
                <a:cs typeface="Angsana New"/>
              </a:rPr>
              <a:t>Audio stops after detecting moderate interrupt sounds.</a:t>
            </a:r>
          </a:p>
          <a:p>
            <a:pPr marL="342900" indent="-342900">
              <a:buAutoNum type="arabicPeriod"/>
            </a:pPr>
            <a:endParaRPr lang="en-US">
              <a:latin typeface="Garamond"/>
              <a:cs typeface="Angsana New"/>
            </a:endParaRPr>
          </a:p>
          <a:p>
            <a:pPr marL="342900" indent="-342900">
              <a:buAutoNum type="arabicPeriod"/>
            </a:pPr>
            <a:r>
              <a:rPr lang="en-US" b="1">
                <a:latin typeface="Century Gothic"/>
                <a:cs typeface="Angsana New"/>
              </a:rPr>
              <a:t>Low Sensitivity:</a:t>
            </a:r>
            <a:r>
              <a:rPr lang="en-US">
                <a:latin typeface="Garamond"/>
                <a:cs typeface="Angsana New"/>
              </a:rPr>
              <a:t> Audio stops only after detecting sounds at a level far out of the ambient range.</a:t>
            </a:r>
          </a:p>
          <a:p>
            <a:pPr marL="342900" indent="-342900">
              <a:buAutoNum type="arabicPeriod"/>
            </a:pPr>
            <a:endParaRPr lang="en-US">
              <a:latin typeface="Garamond"/>
              <a:cs typeface="Angsana New"/>
            </a:endParaRPr>
          </a:p>
          <a:p>
            <a:pPr marL="342900" indent="-342900">
              <a:buAutoNum type="arabicPeriod"/>
            </a:pPr>
            <a:r>
              <a:rPr lang="en-US" b="1">
                <a:latin typeface="Century Gothic"/>
                <a:cs typeface="Angsana New"/>
              </a:rPr>
              <a:t>Reset</a:t>
            </a:r>
            <a:r>
              <a:rPr lang="en-US" b="1">
                <a:latin typeface="Garamond"/>
                <a:cs typeface="Angsana New"/>
              </a:rPr>
              <a:t>: </a:t>
            </a:r>
            <a:r>
              <a:rPr lang="en-US">
                <a:latin typeface="Garamond"/>
                <a:cs typeface="Angsana New"/>
              </a:rPr>
              <a:t>Resumes audio after audio is attenuated.</a:t>
            </a:r>
          </a:p>
          <a:p>
            <a:endParaRPr lang="en-US" b="1">
              <a:latin typeface="Garamond"/>
              <a:cs typeface="Angsana New"/>
            </a:endParaRPr>
          </a:p>
          <a:p>
            <a:r>
              <a:rPr lang="en-US">
                <a:latin typeface="Garamond"/>
                <a:cs typeface="Angsana New"/>
              </a:rPr>
              <a:t>Diagram shows audio source being attenuated only after a loud interrupt, indicating a low sensitivity. "Loud", "medium" or "quiet" interrupts defined as relative to the ambient level. </a:t>
            </a:r>
          </a:p>
          <a:p>
            <a:pPr marL="342900" indent="-342900">
              <a:buAutoNum type="arabicPeriod"/>
            </a:pPr>
            <a:endParaRPr lang="en-US">
              <a:latin typeface="Garamond"/>
              <a:cs typeface="Angsana New"/>
            </a:endParaRPr>
          </a:p>
          <a:p>
            <a:pPr marL="342900" indent="-342900">
              <a:buAutoNum type="arabicPeriod"/>
            </a:pPr>
            <a:endParaRPr lang="en-US">
              <a:latin typeface="Garamond"/>
              <a:cs typeface="Angsana New"/>
            </a:endParaRPr>
          </a:p>
        </p:txBody>
      </p:sp>
      <p:pic>
        <p:nvPicPr>
          <p:cNvPr id="4" name="Picture 20" descr="A close up of a speaker&#10;&#10;Description generated with high confidence">
            <a:extLst>
              <a:ext uri="{FF2B5EF4-FFF2-40B4-BE49-F238E27FC236}">
                <a16:creationId xmlns:a16="http://schemas.microsoft.com/office/drawing/2014/main" id="{C7447B66-6A28-4772-AE73-617E09396440}"/>
              </a:ext>
            </a:extLst>
          </p:cNvPr>
          <p:cNvPicPr>
            <a:picLocks noChangeAspect="1"/>
          </p:cNvPicPr>
          <p:nvPr/>
        </p:nvPicPr>
        <p:blipFill>
          <a:blip r:embed="rId3"/>
          <a:stretch>
            <a:fillRect/>
          </a:stretch>
        </p:blipFill>
        <p:spPr>
          <a:xfrm>
            <a:off x="8620291" y="5383611"/>
            <a:ext cx="1073867" cy="1073867"/>
          </a:xfrm>
          <a:prstGeom prst="rect">
            <a:avLst/>
          </a:prstGeom>
        </p:spPr>
      </p:pic>
      <p:pic>
        <p:nvPicPr>
          <p:cNvPr id="5" name="Picture 20" descr="A close up of a speaker&#10;&#10;Description generated with high confidence">
            <a:extLst>
              <a:ext uri="{FF2B5EF4-FFF2-40B4-BE49-F238E27FC236}">
                <a16:creationId xmlns:a16="http://schemas.microsoft.com/office/drawing/2014/main" id="{DACA6E35-B936-4F2C-A344-26B3195C239F}"/>
              </a:ext>
            </a:extLst>
          </p:cNvPr>
          <p:cNvPicPr>
            <a:picLocks noChangeAspect="1"/>
          </p:cNvPicPr>
          <p:nvPr/>
        </p:nvPicPr>
        <p:blipFill>
          <a:blip r:embed="rId3"/>
          <a:stretch>
            <a:fillRect/>
          </a:stretch>
        </p:blipFill>
        <p:spPr>
          <a:xfrm flipH="1" flipV="1">
            <a:off x="11029182" y="1714790"/>
            <a:ext cx="943909" cy="943909"/>
          </a:xfrm>
          <a:prstGeom prst="rect">
            <a:avLst/>
          </a:prstGeom>
        </p:spPr>
      </p:pic>
      <p:pic>
        <p:nvPicPr>
          <p:cNvPr id="6" name="Picture 20" descr="A close up of a speaker&#10;&#10;Description generated with high confidence">
            <a:extLst>
              <a:ext uri="{FF2B5EF4-FFF2-40B4-BE49-F238E27FC236}">
                <a16:creationId xmlns:a16="http://schemas.microsoft.com/office/drawing/2014/main" id="{A2F04EF9-8FDD-42F4-9173-63EAFFDF7EE8}"/>
              </a:ext>
            </a:extLst>
          </p:cNvPr>
          <p:cNvPicPr>
            <a:picLocks noChangeAspect="1"/>
          </p:cNvPicPr>
          <p:nvPr/>
        </p:nvPicPr>
        <p:blipFill>
          <a:blip r:embed="rId3"/>
          <a:stretch>
            <a:fillRect/>
          </a:stretch>
        </p:blipFill>
        <p:spPr>
          <a:xfrm>
            <a:off x="7675411" y="4329003"/>
            <a:ext cx="1073867" cy="1073867"/>
          </a:xfrm>
          <a:prstGeom prst="rect">
            <a:avLst/>
          </a:prstGeom>
        </p:spPr>
      </p:pic>
      <p:sp>
        <p:nvSpPr>
          <p:cNvPr id="7" name="TextBox 6">
            <a:extLst>
              <a:ext uri="{FF2B5EF4-FFF2-40B4-BE49-F238E27FC236}">
                <a16:creationId xmlns:a16="http://schemas.microsoft.com/office/drawing/2014/main" id="{1F30757A-920F-42DA-B305-BFD51C6BBC7D}"/>
              </a:ext>
            </a:extLst>
          </p:cNvPr>
          <p:cNvSpPr txBox="1"/>
          <p:nvPr/>
        </p:nvSpPr>
        <p:spPr>
          <a:xfrm>
            <a:off x="10271760" y="1828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a:solidFill>
                  <a:srgbClr val="C00000"/>
                </a:solidFill>
              </a:rPr>
              <a:t>Medium</a:t>
            </a:r>
          </a:p>
        </p:txBody>
      </p:sp>
      <p:sp>
        <p:nvSpPr>
          <p:cNvPr id="8" name="TextBox 7">
            <a:extLst>
              <a:ext uri="{FF2B5EF4-FFF2-40B4-BE49-F238E27FC236}">
                <a16:creationId xmlns:a16="http://schemas.microsoft.com/office/drawing/2014/main" id="{BF20E37C-2C83-4119-9B5B-805F054CCABE}"/>
              </a:ext>
            </a:extLst>
          </p:cNvPr>
          <p:cNvSpPr txBox="1"/>
          <p:nvPr/>
        </p:nvSpPr>
        <p:spPr>
          <a:xfrm>
            <a:off x="9030843" y="547077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C000"/>
                </a:solidFill>
              </a:rPr>
              <a:t>Quiet</a:t>
            </a:r>
          </a:p>
        </p:txBody>
      </p:sp>
      <p:sp>
        <p:nvSpPr>
          <p:cNvPr id="9" name="TextBox 8">
            <a:extLst>
              <a:ext uri="{FF2B5EF4-FFF2-40B4-BE49-F238E27FC236}">
                <a16:creationId xmlns:a16="http://schemas.microsoft.com/office/drawing/2014/main" id="{D4283D2F-EEF2-4206-9AE8-6184090AA1A9}"/>
              </a:ext>
            </a:extLst>
          </p:cNvPr>
          <p:cNvSpPr txBox="1"/>
          <p:nvPr/>
        </p:nvSpPr>
        <p:spPr>
          <a:xfrm>
            <a:off x="10789158" y="5253990"/>
            <a:ext cx="1249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2"/>
                </a:solidFill>
              </a:rPr>
              <a:t>Waiting...</a:t>
            </a:r>
          </a:p>
        </p:txBody>
      </p:sp>
      <p:sp>
        <p:nvSpPr>
          <p:cNvPr id="12" name="Speech Bubble: Rectangle with Corners Rounded 11">
            <a:extLst>
              <a:ext uri="{FF2B5EF4-FFF2-40B4-BE49-F238E27FC236}">
                <a16:creationId xmlns:a16="http://schemas.microsoft.com/office/drawing/2014/main" id="{64B22DBE-3E60-4088-8C4C-68C2107185D2}"/>
              </a:ext>
            </a:extLst>
          </p:cNvPr>
          <p:cNvSpPr/>
          <p:nvPr/>
        </p:nvSpPr>
        <p:spPr>
          <a:xfrm>
            <a:off x="10125357" y="4250436"/>
            <a:ext cx="1298448" cy="81076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Setting: Low</a:t>
            </a:r>
          </a:p>
        </p:txBody>
      </p:sp>
      <p:sp>
        <p:nvSpPr>
          <p:cNvPr id="17" name="TextBox 16">
            <a:extLst>
              <a:ext uri="{FF2B5EF4-FFF2-40B4-BE49-F238E27FC236}">
                <a16:creationId xmlns:a16="http://schemas.microsoft.com/office/drawing/2014/main" id="{262471FD-E29B-4F0D-B941-C6EB5AA3C456}"/>
              </a:ext>
            </a:extLst>
          </p:cNvPr>
          <p:cNvSpPr txBox="1"/>
          <p:nvPr/>
        </p:nvSpPr>
        <p:spPr>
          <a:xfrm>
            <a:off x="8134731" y="43917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7030A0"/>
                </a:solidFill>
              </a:rPr>
              <a:t>Loud</a:t>
            </a:r>
          </a:p>
        </p:txBody>
      </p:sp>
      <p:sp>
        <p:nvSpPr>
          <p:cNvPr id="18" name="Speech Bubble: Rectangle with Corners Rounded 17">
            <a:extLst>
              <a:ext uri="{FF2B5EF4-FFF2-40B4-BE49-F238E27FC236}">
                <a16:creationId xmlns:a16="http://schemas.microsoft.com/office/drawing/2014/main" id="{7FC93FC5-E319-43A1-AF17-981771FF5F76}"/>
              </a:ext>
            </a:extLst>
          </p:cNvPr>
          <p:cNvSpPr/>
          <p:nvPr/>
        </p:nvSpPr>
        <p:spPr>
          <a:xfrm>
            <a:off x="10490454" y="4115562"/>
            <a:ext cx="1414272" cy="1420368"/>
          </a:xfrm>
          <a:prstGeom prst="wedgeRound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Stopping audio! Pay attention!</a:t>
            </a:r>
          </a:p>
        </p:txBody>
      </p:sp>
      <p:sp>
        <p:nvSpPr>
          <p:cNvPr id="15" name="TextBox 14">
            <a:extLst>
              <a:ext uri="{FF2B5EF4-FFF2-40B4-BE49-F238E27FC236}">
                <a16:creationId xmlns:a16="http://schemas.microsoft.com/office/drawing/2014/main" id="{D781D077-FAF3-4D0D-95E3-DD46A32A85BF}"/>
              </a:ext>
            </a:extLst>
          </p:cNvPr>
          <p:cNvSpPr txBox="1"/>
          <p:nvPr/>
        </p:nvSpPr>
        <p:spPr>
          <a:xfrm>
            <a:off x="74565" y="769093"/>
            <a:ext cx="44953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Device Functions &amp; Settings</a:t>
            </a:r>
          </a:p>
        </p:txBody>
      </p:sp>
    </p:spTree>
    <p:extLst>
      <p:ext uri="{BB962C8B-B14F-4D97-AF65-F5344CB8AC3E}">
        <p14:creationId xmlns:p14="http://schemas.microsoft.com/office/powerpoint/2010/main" val="369956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animBg="1"/>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637214A4-997B-4C95-951E-08E1B51B5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94652-F777-4498-857A-41A96C94E89B}"/>
              </a:ext>
            </a:extLst>
          </p:cNvPr>
          <p:cNvSpPr>
            <a:spLocks noGrp="1"/>
          </p:cNvSpPr>
          <p:nvPr>
            <p:ph type="ctrTitle"/>
          </p:nvPr>
        </p:nvSpPr>
        <p:spPr>
          <a:xfrm>
            <a:off x="215769" y="129914"/>
            <a:ext cx="6965285" cy="1085540"/>
          </a:xfrm>
        </p:spPr>
        <p:txBody>
          <a:bodyPr>
            <a:normAutofit/>
          </a:bodyPr>
          <a:lstStyle/>
          <a:p>
            <a:r>
              <a:rPr lang="en-US" sz="4800"/>
              <a:t>Concept design</a:t>
            </a:r>
          </a:p>
        </p:txBody>
      </p:sp>
      <p:grpSp>
        <p:nvGrpSpPr>
          <p:cNvPr id="38" name="Group 41">
            <a:extLst>
              <a:ext uri="{FF2B5EF4-FFF2-40B4-BE49-F238E27FC236}">
                <a16:creationId xmlns:a16="http://schemas.microsoft.com/office/drawing/2014/main" id="{307A8868-805D-4C18-8A8B-4817BA9FF9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3" name="Straight Connector 42">
              <a:extLst>
                <a:ext uri="{FF2B5EF4-FFF2-40B4-BE49-F238E27FC236}">
                  <a16:creationId xmlns:a16="http://schemas.microsoft.com/office/drawing/2014/main" id="{0CF59EB9-1EAB-47CE-AC8B-8EFD96929F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8786ADE-071C-435B-81E3-54A82DD5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F46AF6B-37AC-410E-9A0A-2F70B937A3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AEF4DD0-8A5B-40F1-88BA-ABE5ADE4D2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BA5EA8C-8F33-4994-A748-233E839E4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F19A3186-183A-4A04-816E-DC79599C0232}"/>
              </a:ext>
            </a:extLst>
          </p:cNvPr>
          <p:cNvSpPr txBox="1"/>
          <p:nvPr/>
        </p:nvSpPr>
        <p:spPr>
          <a:xfrm>
            <a:off x="5761816" y="-45932"/>
            <a:ext cx="6393009" cy="7017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entury Gothic"/>
              </a:rPr>
              <a:t>Auxiliary ports (x2 F), M-M Aux. Cable </a:t>
            </a:r>
            <a:endParaRPr lang="en-US"/>
          </a:p>
          <a:p>
            <a:pPr marL="285750" indent="-285750">
              <a:buFont typeface="Arial"/>
              <a:buChar char="•"/>
            </a:pPr>
            <a:r>
              <a:rPr lang="en-US">
                <a:latin typeface="Garamond"/>
              </a:rPr>
              <a:t>Audio input for left and right traces.</a:t>
            </a:r>
            <a:br>
              <a:rPr lang="en-US">
                <a:latin typeface="Garamond"/>
              </a:rPr>
            </a:br>
            <a:endParaRPr lang="en-US">
              <a:latin typeface="Garamond"/>
            </a:endParaRPr>
          </a:p>
          <a:p>
            <a:r>
              <a:rPr lang="en-US" b="1">
                <a:latin typeface="Century Gothic"/>
              </a:rPr>
              <a:t>Digital Potentiometers/Switches</a:t>
            </a:r>
            <a:r>
              <a:rPr lang="en-US">
                <a:latin typeface="Century Gothic"/>
              </a:rPr>
              <a:t> (x2) </a:t>
            </a:r>
          </a:p>
          <a:p>
            <a:pPr marL="285750" indent="-285750">
              <a:buFont typeface="Arial"/>
              <a:buChar char="•"/>
            </a:pPr>
            <a:r>
              <a:rPr lang="en-US">
                <a:latin typeface="Garamond"/>
              </a:rPr>
              <a:t>Reduce volume output on left and right traces via interface with microcontroller.</a:t>
            </a:r>
            <a:br>
              <a:rPr lang="en-US">
                <a:latin typeface="Garamond"/>
              </a:rPr>
            </a:br>
            <a:endParaRPr lang="en-US">
              <a:latin typeface="Garamond"/>
            </a:endParaRPr>
          </a:p>
          <a:p>
            <a:r>
              <a:rPr lang="en-US" b="1">
                <a:latin typeface="Century Gothic"/>
              </a:rPr>
              <a:t>Input controls (buttons)</a:t>
            </a:r>
            <a:r>
              <a:rPr lang="en-US">
                <a:latin typeface="Century Gothic"/>
              </a:rPr>
              <a:t> (x4)</a:t>
            </a:r>
            <a:endParaRPr lang="en-US">
              <a:latin typeface="Century Gothic"/>
              <a:ea typeface="+mn-lt"/>
              <a:cs typeface="+mn-lt"/>
            </a:endParaRPr>
          </a:p>
          <a:p>
            <a:pPr marL="285750" indent="-285750">
              <a:buFont typeface="Arial"/>
              <a:buChar char="•"/>
            </a:pPr>
            <a:r>
              <a:rPr lang="en-US">
                <a:latin typeface="Garamond"/>
              </a:rPr>
              <a:t>Achieves customer requirements by allowing for our 3 threshold level selections.</a:t>
            </a:r>
            <a:br>
              <a:rPr lang="en-US">
                <a:latin typeface="Garamond"/>
              </a:rPr>
            </a:br>
            <a:endParaRPr lang="en-US">
              <a:latin typeface="Garamond"/>
            </a:endParaRPr>
          </a:p>
          <a:p>
            <a:r>
              <a:rPr lang="en-US" b="1">
                <a:latin typeface="Century Gothic"/>
              </a:rPr>
              <a:t>Microphone/Sound Level Sensor </a:t>
            </a:r>
            <a:endParaRPr lang="en-US">
              <a:latin typeface="Century Gothic"/>
              <a:ea typeface="+mn-lt"/>
              <a:cs typeface="+mn-lt"/>
            </a:endParaRPr>
          </a:p>
          <a:p>
            <a:pPr marL="285750" indent="-285750">
              <a:buFont typeface="Arial"/>
              <a:buChar char="•"/>
            </a:pPr>
            <a:r>
              <a:rPr lang="en-US">
                <a:latin typeface="Garamond"/>
                <a:ea typeface="+mn-lt"/>
                <a:cs typeface="+mn-lt"/>
              </a:rPr>
              <a:t>Measuring from 30 dB to 90 dB</a:t>
            </a:r>
          </a:p>
          <a:p>
            <a:pPr marL="285750" indent="-285750">
              <a:buFont typeface="Arial"/>
              <a:buChar char="•"/>
            </a:pPr>
            <a:r>
              <a:rPr lang="en-US">
                <a:latin typeface="Garamond"/>
                <a:ea typeface="+mn-lt"/>
                <a:cs typeface="+mn-lt"/>
              </a:rPr>
              <a:t>Analog interface (op-amp) corrects voltage output range to interface with Microcontroller (max input voltage: V</a:t>
            </a:r>
            <a:r>
              <a:rPr lang="en-US" baseline="-25000">
                <a:latin typeface="Garamond"/>
                <a:ea typeface="+mn-lt"/>
                <a:cs typeface="+mn-lt"/>
              </a:rPr>
              <a:t>CC</a:t>
            </a:r>
            <a:r>
              <a:rPr lang="en-US">
                <a:latin typeface="Garamond"/>
                <a:ea typeface="+mn-lt"/>
                <a:cs typeface="+mn-lt"/>
              </a:rPr>
              <a:t>).</a:t>
            </a:r>
          </a:p>
          <a:p>
            <a:pPr>
              <a:buFont typeface="Arial"/>
            </a:pPr>
            <a:endParaRPr lang="en-US">
              <a:latin typeface="Century Gothic"/>
            </a:endParaRPr>
          </a:p>
          <a:p>
            <a:r>
              <a:rPr lang="en-US" b="1">
                <a:latin typeface="Century Gothic"/>
              </a:rPr>
              <a:t>Microcontroller</a:t>
            </a:r>
            <a:r>
              <a:rPr lang="en-US">
                <a:latin typeface="Century Gothic"/>
              </a:rPr>
              <a:t> (choice: Atmega328PB)</a:t>
            </a:r>
          </a:p>
          <a:p>
            <a:pPr marL="285750" indent="-285750">
              <a:buFont typeface="Arial"/>
              <a:buChar char="•"/>
            </a:pPr>
            <a:r>
              <a:rPr lang="en-US">
                <a:latin typeface="Garamond"/>
              </a:rPr>
              <a:t>Takes data from Microphone/Sound Level Detector and calculates an ambient average level, which is compared with a 2 second average. Levels are compared and, using a threshold function (discussed later in presentation), it is determined whether the audio is stopped.</a:t>
            </a:r>
            <a:endParaRPr lang="en-US"/>
          </a:p>
          <a:p>
            <a:pPr marL="285750" indent="-285750">
              <a:buFont typeface="Arial"/>
              <a:buChar char="•"/>
            </a:pPr>
            <a:r>
              <a:rPr lang="en-US">
                <a:latin typeface="Garamond"/>
              </a:rPr>
              <a:t>Interfaces with </a:t>
            </a:r>
            <a:r>
              <a:rPr lang="en-US" err="1">
                <a:latin typeface="Garamond"/>
              </a:rPr>
              <a:t>digipots</a:t>
            </a:r>
            <a:r>
              <a:rPr lang="en-US">
                <a:latin typeface="Garamond"/>
              </a:rPr>
              <a:t>/switches to control audio volume.</a:t>
            </a:r>
          </a:p>
          <a:p>
            <a:pPr marL="285750" indent="-285750">
              <a:buFont typeface="Arial"/>
              <a:buChar char="•"/>
            </a:pPr>
            <a:r>
              <a:rPr lang="en-US">
                <a:latin typeface="Garamond"/>
              </a:rPr>
              <a:t>Interfaces with buttons for sensitivity levels, reset and ON/OFF selection.</a:t>
            </a:r>
          </a:p>
        </p:txBody>
      </p:sp>
      <p:sp>
        <p:nvSpPr>
          <p:cNvPr id="6" name="TextBox 5">
            <a:extLst>
              <a:ext uri="{FF2B5EF4-FFF2-40B4-BE49-F238E27FC236}">
                <a16:creationId xmlns:a16="http://schemas.microsoft.com/office/drawing/2014/main" id="{97BDAF88-9E0A-46FD-A4AF-D8AB4E809889}"/>
              </a:ext>
            </a:extLst>
          </p:cNvPr>
          <p:cNvSpPr txBox="1"/>
          <p:nvPr/>
        </p:nvSpPr>
        <p:spPr>
          <a:xfrm>
            <a:off x="505178" y="3560233"/>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Power Source</a:t>
            </a:r>
          </a:p>
        </p:txBody>
      </p:sp>
      <p:cxnSp>
        <p:nvCxnSpPr>
          <p:cNvPr id="7" name="Straight Arrow Connector 6">
            <a:extLst>
              <a:ext uri="{FF2B5EF4-FFF2-40B4-BE49-F238E27FC236}">
                <a16:creationId xmlns:a16="http://schemas.microsoft.com/office/drawing/2014/main" id="{F5D1C4E4-4A1D-4BB9-BEF1-F3D8E7016863}"/>
              </a:ext>
            </a:extLst>
          </p:cNvPr>
          <p:cNvCxnSpPr/>
          <p:nvPr/>
        </p:nvCxnSpPr>
        <p:spPr>
          <a:xfrm>
            <a:off x="1350786" y="4342341"/>
            <a:ext cx="881944" cy="324556"/>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B51580-3ABF-4548-B75D-7F9CED0465C9}"/>
              </a:ext>
            </a:extLst>
          </p:cNvPr>
          <p:cNvCxnSpPr>
            <a:cxnSpLocks/>
          </p:cNvCxnSpPr>
          <p:nvPr/>
        </p:nvCxnSpPr>
        <p:spPr>
          <a:xfrm flipV="1">
            <a:off x="1421341" y="3015897"/>
            <a:ext cx="917222" cy="1150054"/>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A24689-20D3-46C2-BF21-6DE6B54B5426}"/>
              </a:ext>
            </a:extLst>
          </p:cNvPr>
          <p:cNvCxnSpPr>
            <a:cxnSpLocks/>
          </p:cNvCxnSpPr>
          <p:nvPr/>
        </p:nvCxnSpPr>
        <p:spPr>
          <a:xfrm flipH="1">
            <a:off x="1223786" y="4476396"/>
            <a:ext cx="28222" cy="832555"/>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7" descr="A screenshot of a cell phone&#10;&#10;Description generated with high confidence">
            <a:extLst>
              <a:ext uri="{FF2B5EF4-FFF2-40B4-BE49-F238E27FC236}">
                <a16:creationId xmlns:a16="http://schemas.microsoft.com/office/drawing/2014/main" id="{2B072C97-7FAF-4D3A-B1A8-E6EEA8F9686A}"/>
              </a:ext>
            </a:extLst>
          </p:cNvPr>
          <p:cNvPicPr>
            <a:picLocks noChangeAspect="1"/>
          </p:cNvPicPr>
          <p:nvPr/>
        </p:nvPicPr>
        <p:blipFill>
          <a:blip r:embed="rId2"/>
          <a:stretch>
            <a:fillRect/>
          </a:stretch>
        </p:blipFill>
        <p:spPr>
          <a:xfrm>
            <a:off x="213851" y="1517591"/>
            <a:ext cx="5508522" cy="4351301"/>
          </a:xfrm>
          <a:prstGeom prst="rect">
            <a:avLst/>
          </a:prstGeom>
        </p:spPr>
      </p:pic>
    </p:spTree>
    <p:extLst>
      <p:ext uri="{BB962C8B-B14F-4D97-AF65-F5344CB8AC3E}">
        <p14:creationId xmlns:p14="http://schemas.microsoft.com/office/powerpoint/2010/main" val="758739842"/>
      </p:ext>
    </p:ext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circuit board&#10;&#10;Description generated with high confidence">
            <a:extLst>
              <a:ext uri="{FF2B5EF4-FFF2-40B4-BE49-F238E27FC236}">
                <a16:creationId xmlns:a16="http://schemas.microsoft.com/office/drawing/2014/main" id="{D0988990-2F96-4DC7-95EB-9A7E75F06249}"/>
              </a:ext>
            </a:extLst>
          </p:cNvPr>
          <p:cNvPicPr>
            <a:picLocks noChangeAspect="1"/>
          </p:cNvPicPr>
          <p:nvPr/>
        </p:nvPicPr>
        <p:blipFill>
          <a:blip r:embed="rId2"/>
          <a:stretch>
            <a:fillRect/>
          </a:stretch>
        </p:blipFill>
        <p:spPr>
          <a:xfrm>
            <a:off x="3108888" y="1717386"/>
            <a:ext cx="2411362" cy="2062546"/>
          </a:xfrm>
          <a:prstGeom prst="ellipse">
            <a:avLst/>
          </a:prstGeom>
          <a:ln>
            <a:noFill/>
          </a:ln>
          <a:effectLst>
            <a:softEdge rad="112500"/>
          </a:effectLst>
        </p:spPr>
      </p:pic>
      <p:sp>
        <p:nvSpPr>
          <p:cNvPr id="2" name="Title 1">
            <a:extLst>
              <a:ext uri="{FF2B5EF4-FFF2-40B4-BE49-F238E27FC236}">
                <a16:creationId xmlns:a16="http://schemas.microsoft.com/office/drawing/2014/main" id="{A7667348-EDD9-45B7-8569-F951E5D997B1}"/>
              </a:ext>
            </a:extLst>
          </p:cNvPr>
          <p:cNvSpPr>
            <a:spLocks noGrp="1"/>
          </p:cNvSpPr>
          <p:nvPr>
            <p:ph type="title"/>
          </p:nvPr>
        </p:nvSpPr>
        <p:spPr>
          <a:xfrm>
            <a:off x="2331" y="-2420"/>
            <a:ext cx="11878733" cy="1507067"/>
          </a:xfrm>
        </p:spPr>
        <p:txBody>
          <a:bodyPr/>
          <a:lstStyle/>
          <a:p>
            <a:r>
              <a:rPr lang="en-US"/>
              <a:t>Overview of the two alternative approaches being considered</a:t>
            </a:r>
          </a:p>
        </p:txBody>
      </p:sp>
      <p:sp>
        <p:nvSpPr>
          <p:cNvPr id="5" name="TextBox 4">
            <a:extLst>
              <a:ext uri="{FF2B5EF4-FFF2-40B4-BE49-F238E27FC236}">
                <a16:creationId xmlns:a16="http://schemas.microsoft.com/office/drawing/2014/main" id="{9C59167B-A230-4D7C-B565-3D6D9FED4E47}"/>
              </a:ext>
            </a:extLst>
          </p:cNvPr>
          <p:cNvSpPr txBox="1"/>
          <p:nvPr/>
        </p:nvSpPr>
        <p:spPr>
          <a:xfrm>
            <a:off x="316954" y="1728974"/>
            <a:ext cx="3456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MICROCONTROLLERS:</a:t>
            </a:r>
          </a:p>
        </p:txBody>
      </p:sp>
      <p:sp>
        <p:nvSpPr>
          <p:cNvPr id="6" name="TextBox 5">
            <a:extLst>
              <a:ext uri="{FF2B5EF4-FFF2-40B4-BE49-F238E27FC236}">
                <a16:creationId xmlns:a16="http://schemas.microsoft.com/office/drawing/2014/main" id="{DED8DF0B-DF06-40CD-8DFD-7F72CB10AE6E}"/>
              </a:ext>
            </a:extLst>
          </p:cNvPr>
          <p:cNvSpPr txBox="1"/>
          <p:nvPr/>
        </p:nvSpPr>
        <p:spPr>
          <a:xfrm>
            <a:off x="7566366" y="1505871"/>
            <a:ext cx="3456721" cy="7017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Threshold Calculation Methods:</a:t>
            </a:r>
          </a:p>
        </p:txBody>
      </p:sp>
      <p:sp>
        <p:nvSpPr>
          <p:cNvPr id="7" name="TextBox 6">
            <a:extLst>
              <a:ext uri="{FF2B5EF4-FFF2-40B4-BE49-F238E27FC236}">
                <a16:creationId xmlns:a16="http://schemas.microsoft.com/office/drawing/2014/main" id="{4F486A0B-1951-48C1-8B9E-D6EE992A8973}"/>
              </a:ext>
            </a:extLst>
          </p:cNvPr>
          <p:cNvSpPr txBox="1"/>
          <p:nvPr/>
        </p:nvSpPr>
        <p:spPr>
          <a:xfrm>
            <a:off x="432346" y="2303205"/>
            <a:ext cx="3561644"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Garamond"/>
              </a:rPr>
              <a:t>ATMega328PB</a:t>
            </a:r>
            <a:endParaRPr lang="en-US" sz="2000"/>
          </a:p>
          <a:p>
            <a:pPr marL="285750" indent="-285750">
              <a:buFont typeface="Arial"/>
              <a:buChar char="•"/>
            </a:pPr>
            <a:r>
              <a:rPr lang="en-US">
                <a:latin typeface="Garamond"/>
                <a:ea typeface="+mn-lt"/>
                <a:cs typeface="+mn-lt"/>
              </a:rPr>
              <a:t>8-bit AVR Architecture</a:t>
            </a:r>
          </a:p>
          <a:p>
            <a:pPr marL="285750" indent="-285750">
              <a:buFont typeface="Arial"/>
              <a:buChar char="•"/>
            </a:pPr>
            <a:endParaRPr lang="en-US" b="1">
              <a:latin typeface="Garamond"/>
              <a:ea typeface="+mn-lt"/>
              <a:cs typeface="+mn-lt"/>
            </a:endParaRPr>
          </a:p>
          <a:p>
            <a:pPr marL="285750" indent="-285750">
              <a:buFont typeface="Arial"/>
              <a:buChar char="•"/>
            </a:pPr>
            <a:endParaRPr lang="en-US" b="1">
              <a:latin typeface="Garamond"/>
              <a:ea typeface="+mn-lt"/>
              <a:cs typeface="+mn-lt"/>
            </a:endParaRPr>
          </a:p>
          <a:p>
            <a:r>
              <a:rPr lang="en-US" sz="2000" b="1">
                <a:latin typeface="Garamond"/>
                <a:ea typeface="+mn-lt"/>
                <a:cs typeface="+mn-lt"/>
              </a:rPr>
              <a:t>ATSAMD21G18</a:t>
            </a:r>
          </a:p>
          <a:p>
            <a:pPr marL="285750" indent="-285750">
              <a:buFont typeface="Arial"/>
              <a:buChar char="•"/>
            </a:pPr>
            <a:r>
              <a:rPr lang="en-US">
                <a:latin typeface="Garamond"/>
                <a:ea typeface="+mn-lt"/>
                <a:cs typeface="+mn-lt"/>
              </a:rPr>
              <a:t>Larger ADC</a:t>
            </a:r>
          </a:p>
          <a:p>
            <a:pPr marL="285750" indent="-285750">
              <a:buFont typeface="Arial"/>
              <a:buChar char="•"/>
            </a:pPr>
            <a:r>
              <a:rPr lang="en-US">
                <a:latin typeface="Garamond"/>
                <a:ea typeface="+mn-lt"/>
                <a:cs typeface="+mn-lt"/>
              </a:rPr>
              <a:t>Larger RAM size</a:t>
            </a:r>
            <a:endParaRPr lang="en-US"/>
          </a:p>
          <a:p>
            <a:pPr marL="285750" indent="-285750">
              <a:buFont typeface="Arial"/>
              <a:buChar char="•"/>
            </a:pPr>
            <a:r>
              <a:rPr lang="en-US">
                <a:latin typeface="Garamond"/>
                <a:ea typeface="+mn-lt"/>
                <a:cs typeface="+mn-lt"/>
              </a:rPr>
              <a:t>32-bit ARM Architecture</a:t>
            </a:r>
          </a:p>
          <a:p>
            <a:pPr marL="285750" indent="-285750">
              <a:buFont typeface="Arial"/>
              <a:buChar char="•"/>
            </a:pPr>
            <a:endParaRPr lang="en-US" b="1">
              <a:latin typeface="Garamond"/>
              <a:ea typeface="+mn-lt"/>
              <a:cs typeface="+mn-lt"/>
            </a:endParaRPr>
          </a:p>
          <a:p>
            <a:pPr marL="285750" indent="-285750">
              <a:buFont typeface="Arial"/>
              <a:buChar char="•"/>
            </a:pPr>
            <a:endParaRPr lang="en-US" b="1">
              <a:latin typeface="Garamond"/>
              <a:ea typeface="+mn-lt"/>
              <a:cs typeface="+mn-lt"/>
            </a:endParaRPr>
          </a:p>
          <a:p>
            <a:r>
              <a:rPr lang="en-US" sz="2000" b="1">
                <a:latin typeface="Garamond"/>
                <a:ea typeface="+mn-lt"/>
                <a:cs typeface="+mn-lt"/>
              </a:rPr>
              <a:t>ATMega2560</a:t>
            </a:r>
          </a:p>
          <a:p>
            <a:pPr marL="285750" indent="-285750">
              <a:buFont typeface="Arial"/>
              <a:buChar char="•"/>
            </a:pPr>
            <a:r>
              <a:rPr lang="en-US">
                <a:latin typeface="Garamond"/>
              </a:rPr>
              <a:t>Larger RAM size</a:t>
            </a:r>
          </a:p>
          <a:p>
            <a:pPr marL="285750" indent="-285750">
              <a:buFont typeface="Arial"/>
              <a:buChar char="•"/>
            </a:pPr>
            <a:r>
              <a:rPr lang="en-US">
                <a:latin typeface="Garamond"/>
              </a:rPr>
              <a:t>8-bit AVR Architecture</a:t>
            </a:r>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sp>
        <p:nvSpPr>
          <p:cNvPr id="22" name="TextBox 21">
            <a:extLst>
              <a:ext uri="{FF2B5EF4-FFF2-40B4-BE49-F238E27FC236}">
                <a16:creationId xmlns:a16="http://schemas.microsoft.com/office/drawing/2014/main" id="{A8625ACC-16CF-4F9A-A011-E54BAAF596EE}"/>
              </a:ext>
            </a:extLst>
          </p:cNvPr>
          <p:cNvSpPr txBox="1"/>
          <p:nvPr/>
        </p:nvSpPr>
        <p:spPr>
          <a:xfrm>
            <a:off x="7624915" y="2303204"/>
            <a:ext cx="4309532"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Garamond"/>
                <a:ea typeface="+mn-lt"/>
                <a:cs typeface="+mn-lt"/>
              </a:rPr>
              <a:t>Static dB Level</a:t>
            </a:r>
            <a:endParaRPr lang="en-US" sz="2000" b="1">
              <a:latin typeface="Garamond"/>
            </a:endParaRPr>
          </a:p>
          <a:p>
            <a:pPr marL="285750" indent="-285750">
              <a:buFont typeface="Arial"/>
              <a:buChar char="•"/>
            </a:pPr>
            <a:r>
              <a:rPr lang="en-US">
                <a:latin typeface="Garamond"/>
              </a:rPr>
              <a:t>Fixed dB Threshold levels for each setting.</a:t>
            </a:r>
            <a:endParaRPr lang="en-US" b="1">
              <a:latin typeface="Garamond"/>
            </a:endParaRPr>
          </a:p>
          <a:p>
            <a:endParaRPr lang="en-US">
              <a:latin typeface="Garamond"/>
              <a:ea typeface="+mn-lt"/>
              <a:cs typeface="+mn-lt"/>
            </a:endParaRPr>
          </a:p>
          <a:p>
            <a:r>
              <a:rPr lang="en-US" sz="2000" b="1">
                <a:latin typeface="Garamond"/>
                <a:ea typeface="+mn-lt"/>
                <a:cs typeface="+mn-lt"/>
              </a:rPr>
              <a:t>dB Interrupt-Factor Method</a:t>
            </a:r>
            <a:endParaRPr lang="en-US" sz="2000" b="1">
              <a:latin typeface="Garamond"/>
            </a:endParaRPr>
          </a:p>
          <a:p>
            <a:pPr marL="285750" indent="-285750">
              <a:buFont typeface="Arial"/>
              <a:buChar char="•"/>
            </a:pPr>
            <a:r>
              <a:rPr lang="en-US">
                <a:latin typeface="Garamond"/>
              </a:rPr>
              <a:t>Interrupt threshold levels are factors of the ambient. Example: Low Sensitivity Threshold = 2.33*Ambient (by trial and error).</a:t>
            </a:r>
          </a:p>
          <a:p>
            <a:pPr marL="285750" indent="-285750">
              <a:buFont typeface="Arial"/>
              <a:buChar char="•"/>
            </a:pPr>
            <a:endParaRPr lang="en-US">
              <a:latin typeface="Garamond"/>
              <a:ea typeface="+mn-lt"/>
              <a:cs typeface="+mn-lt"/>
            </a:endParaRPr>
          </a:p>
          <a:p>
            <a:r>
              <a:rPr lang="en-US" sz="2000" b="1">
                <a:latin typeface="Garamond"/>
                <a:ea typeface="+mn-lt"/>
                <a:cs typeface="+mn-lt"/>
              </a:rPr>
              <a:t>Data-Analysis Method</a:t>
            </a:r>
          </a:p>
          <a:p>
            <a:pPr marL="285750" indent="-285750">
              <a:buFont typeface="Arial"/>
              <a:buChar char="•"/>
            </a:pPr>
            <a:r>
              <a:rPr lang="en-US">
                <a:latin typeface="Garamond"/>
                <a:ea typeface="+mn-lt"/>
                <a:cs typeface="+mn-lt"/>
              </a:rPr>
              <a:t>Interrupt threshold levels are calculated as functions of the ambient level, based on acquired data. </a:t>
            </a:r>
            <a:endParaRPr lang="en-US" b="1">
              <a:latin typeface="Garamond"/>
              <a:ea typeface="+mn-lt"/>
              <a:cs typeface="+mn-lt"/>
            </a:endParaRPr>
          </a:p>
          <a:p>
            <a:pPr marL="285750" indent="-285750">
              <a:buFont typeface="Arial"/>
              <a:buChar char="•"/>
            </a:pPr>
            <a:endParaRPr lang="en-US">
              <a:ea typeface="+mn-lt"/>
              <a:cs typeface="+mn-lt"/>
            </a:endParaRPr>
          </a:p>
          <a:p>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a:p>
            <a:pPr marL="285750" indent="-285750">
              <a:buFont typeface="Arial"/>
              <a:buChar char="•"/>
            </a:pPr>
            <a:endParaRPr lang="en-US"/>
          </a:p>
        </p:txBody>
      </p:sp>
      <p:pic>
        <p:nvPicPr>
          <p:cNvPr id="3" name="Picture 8" descr="A close up of a map&#10;&#10;Description generated with high confidence">
            <a:extLst>
              <a:ext uri="{FF2B5EF4-FFF2-40B4-BE49-F238E27FC236}">
                <a16:creationId xmlns:a16="http://schemas.microsoft.com/office/drawing/2014/main" id="{8185A63D-97B6-4594-A665-D588C3063289}"/>
              </a:ext>
            </a:extLst>
          </p:cNvPr>
          <p:cNvPicPr>
            <a:picLocks noChangeAspect="1"/>
          </p:cNvPicPr>
          <p:nvPr/>
        </p:nvPicPr>
        <p:blipFill>
          <a:blip r:embed="rId3"/>
          <a:stretch>
            <a:fillRect/>
          </a:stretch>
        </p:blipFill>
        <p:spPr>
          <a:xfrm>
            <a:off x="4724677" y="4147097"/>
            <a:ext cx="2743199" cy="20610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63938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C3D-DA0A-4538-992C-1099666EBBD4}"/>
              </a:ext>
            </a:extLst>
          </p:cNvPr>
          <p:cNvSpPr>
            <a:spLocks noGrp="1"/>
          </p:cNvSpPr>
          <p:nvPr>
            <p:ph type="title"/>
          </p:nvPr>
        </p:nvSpPr>
        <p:spPr>
          <a:xfrm>
            <a:off x="684212" y="-285951"/>
            <a:ext cx="8534400" cy="1507067"/>
          </a:xfrm>
        </p:spPr>
        <p:txBody>
          <a:bodyPr/>
          <a:lstStyle/>
          <a:p>
            <a:r>
              <a:rPr lang="en-US"/>
              <a:t>Microcontroller selection</a:t>
            </a:r>
          </a:p>
        </p:txBody>
      </p:sp>
      <p:graphicFrame>
        <p:nvGraphicFramePr>
          <p:cNvPr id="4" name="Table 4">
            <a:extLst>
              <a:ext uri="{FF2B5EF4-FFF2-40B4-BE49-F238E27FC236}">
                <a16:creationId xmlns:a16="http://schemas.microsoft.com/office/drawing/2014/main" id="{BD576944-8BF2-48C5-BD69-8155E97E6736}"/>
              </a:ext>
            </a:extLst>
          </p:cNvPr>
          <p:cNvGraphicFramePr>
            <a:graphicFrameLocks noGrp="1"/>
          </p:cNvGraphicFramePr>
          <p:nvPr>
            <p:extLst>
              <p:ext uri="{D42A27DB-BD31-4B8C-83A1-F6EECF244321}">
                <p14:modId xmlns:p14="http://schemas.microsoft.com/office/powerpoint/2010/main" val="2830422615"/>
              </p:ext>
            </p:extLst>
          </p:nvPr>
        </p:nvGraphicFramePr>
        <p:xfrm>
          <a:off x="215081" y="958645"/>
          <a:ext cx="11837015" cy="5275470"/>
        </p:xfrm>
        <a:graphic>
          <a:graphicData uri="http://schemas.openxmlformats.org/drawingml/2006/table">
            <a:tbl>
              <a:tblPr firstRow="1" bandRow="1">
                <a:tableStyleId>{5C22544A-7EE6-4342-B048-85BDC9FD1C3A}</a:tableStyleId>
              </a:tblPr>
              <a:tblGrid>
                <a:gridCol w="2105900">
                  <a:extLst>
                    <a:ext uri="{9D8B030D-6E8A-4147-A177-3AD203B41FA5}">
                      <a16:colId xmlns:a16="http://schemas.microsoft.com/office/drawing/2014/main" val="1545310028"/>
                    </a:ext>
                  </a:extLst>
                </a:gridCol>
                <a:gridCol w="989371">
                  <a:extLst>
                    <a:ext uri="{9D8B030D-6E8A-4147-A177-3AD203B41FA5}">
                      <a16:colId xmlns:a16="http://schemas.microsoft.com/office/drawing/2014/main" val="17617278"/>
                    </a:ext>
                  </a:extLst>
                </a:gridCol>
                <a:gridCol w="3279388">
                  <a:extLst>
                    <a:ext uri="{9D8B030D-6E8A-4147-A177-3AD203B41FA5}">
                      <a16:colId xmlns:a16="http://schemas.microsoft.com/office/drawing/2014/main" val="312785055"/>
                    </a:ext>
                  </a:extLst>
                </a:gridCol>
                <a:gridCol w="1296628">
                  <a:extLst>
                    <a:ext uri="{9D8B030D-6E8A-4147-A177-3AD203B41FA5}">
                      <a16:colId xmlns:a16="http://schemas.microsoft.com/office/drawing/2014/main" val="192671674"/>
                    </a:ext>
                  </a:extLst>
                </a:gridCol>
                <a:gridCol w="562994">
                  <a:extLst>
                    <a:ext uri="{9D8B030D-6E8A-4147-A177-3AD203B41FA5}">
                      <a16:colId xmlns:a16="http://schemas.microsoft.com/office/drawing/2014/main" val="1787104468"/>
                    </a:ext>
                  </a:extLst>
                </a:gridCol>
                <a:gridCol w="1294667">
                  <a:extLst>
                    <a:ext uri="{9D8B030D-6E8A-4147-A177-3AD203B41FA5}">
                      <a16:colId xmlns:a16="http://schemas.microsoft.com/office/drawing/2014/main" val="107158556"/>
                    </a:ext>
                  </a:extLst>
                </a:gridCol>
                <a:gridCol w="565354">
                  <a:extLst>
                    <a:ext uri="{9D8B030D-6E8A-4147-A177-3AD203B41FA5}">
                      <a16:colId xmlns:a16="http://schemas.microsoft.com/office/drawing/2014/main" val="3370608766"/>
                    </a:ext>
                  </a:extLst>
                </a:gridCol>
                <a:gridCol w="1162363">
                  <a:extLst>
                    <a:ext uri="{9D8B030D-6E8A-4147-A177-3AD203B41FA5}">
                      <a16:colId xmlns:a16="http://schemas.microsoft.com/office/drawing/2014/main" val="626132899"/>
                    </a:ext>
                  </a:extLst>
                </a:gridCol>
                <a:gridCol w="580350">
                  <a:extLst>
                    <a:ext uri="{9D8B030D-6E8A-4147-A177-3AD203B41FA5}">
                      <a16:colId xmlns:a16="http://schemas.microsoft.com/office/drawing/2014/main" val="625999670"/>
                    </a:ext>
                  </a:extLst>
                </a:gridCol>
              </a:tblGrid>
              <a:tr h="368709">
                <a:tc rowSpan="2">
                  <a:txBody>
                    <a:bodyPr/>
                    <a:lstStyle/>
                    <a:p>
                      <a:pPr lvl="0" algn="ctr">
                        <a:buNone/>
                      </a:pPr>
                      <a:r>
                        <a:rPr lang="en-US"/>
                        <a:t>Criteria</a:t>
                      </a:r>
                    </a:p>
                  </a:txBody>
                  <a:tcPr anchor="ctr"/>
                </a:tc>
                <a:tc rowSpan="2">
                  <a:txBody>
                    <a:bodyPr/>
                    <a:lstStyle/>
                    <a:p>
                      <a:pPr lvl="0" algn="ctr">
                        <a:buNone/>
                      </a:pPr>
                      <a:r>
                        <a:rPr lang="en-US"/>
                        <a:t>Weight</a:t>
                      </a:r>
                    </a:p>
                  </a:txBody>
                  <a:tcPr anchor="ctr"/>
                </a:tc>
                <a:tc rowSpan="2">
                  <a:txBody>
                    <a:bodyPr/>
                    <a:lstStyle/>
                    <a:p>
                      <a:pPr lvl="0" algn="ctr">
                        <a:buNone/>
                      </a:pPr>
                      <a:r>
                        <a:rPr lang="en-US"/>
                        <a:t>Reasoning</a:t>
                      </a:r>
                    </a:p>
                  </a:txBody>
                  <a:tcPr anchor="ctr"/>
                </a:tc>
                <a:tc gridSpan="6">
                  <a:txBody>
                    <a:bodyPr/>
                    <a:lstStyle/>
                    <a:p>
                      <a:pPr lvl="0" algn="ctr">
                        <a:buNone/>
                      </a:pPr>
                      <a:r>
                        <a:rPr lang="en-US" sz="1800" b="1" i="0" u="none" strike="noStrike" noProof="0">
                          <a:latin typeface="Century Gothic"/>
                        </a:rPr>
                        <a:t>Alternatives</a:t>
                      </a:r>
                    </a:p>
                  </a:txBody>
                  <a:tcPr anchor="ctr"/>
                </a:tc>
                <a:tc hMerge="1">
                  <a:txBody>
                    <a:bodyPr/>
                    <a:lstStyle/>
                    <a:p>
                      <a:endParaRPr lang="en-US"/>
                    </a:p>
                  </a:txBody>
                  <a:tcPr/>
                </a:tc>
                <a:tc hMerge="1">
                  <a:txBody>
                    <a:bodyPr/>
                    <a:lstStyle/>
                    <a:p>
                      <a:endParaRPr lang="en-US"/>
                    </a:p>
                  </a:txBody>
                  <a:tcPr anchor="ctr"/>
                </a:tc>
                <a:tc hMerge="1">
                  <a:txBody>
                    <a:bodyPr/>
                    <a:lstStyle/>
                    <a:p>
                      <a:endParaRPr lang="en-US"/>
                    </a:p>
                  </a:txBody>
                  <a:tcPr/>
                </a:tc>
                <a:tc hMerge="1">
                  <a:txBody>
                    <a:bodyPr/>
                    <a:lstStyle/>
                    <a:p>
                      <a:endParaRPr lang="en-US"/>
                    </a:p>
                  </a:txBody>
                  <a:tcPr/>
                </a:tc>
                <a:tc hMerge="1">
                  <a:txBody>
                    <a:bodyPr/>
                    <a:lstStyle/>
                    <a:p>
                      <a:pPr lvl="0" algn="ctr">
                        <a:buNone/>
                      </a:pPr>
                      <a:endParaRPr lang="en-US"/>
                    </a:p>
                  </a:txBody>
                  <a:tcPr anchor="ctr"/>
                </a:tc>
                <a:extLst>
                  <a:ext uri="{0D108BD9-81ED-4DB2-BD59-A6C34878D82A}">
                    <a16:rowId xmlns:a16="http://schemas.microsoft.com/office/drawing/2014/main" val="74512706"/>
                  </a:ext>
                </a:extLst>
              </a:tr>
              <a:tr h="37617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algn="ctr"/>
                      <a:r>
                        <a:rPr lang="en-US"/>
                        <a:t>ATmega328PB</a:t>
                      </a:r>
                    </a:p>
                  </a:txBody>
                  <a:tcPr anchor="ctr"/>
                </a:tc>
                <a:tc hMerge="1">
                  <a:txBody>
                    <a:bodyPr/>
                    <a:lstStyle/>
                    <a:p>
                      <a:pPr algn="ctr"/>
                      <a:endParaRPr lang="en-US"/>
                    </a:p>
                  </a:txBody>
                  <a:tcPr anchor="ctr"/>
                </a:tc>
                <a:tc gridSpan="2">
                  <a:txBody>
                    <a:bodyPr/>
                    <a:lstStyle/>
                    <a:p>
                      <a:pPr lvl="0" algn="ctr">
                        <a:buNone/>
                      </a:pPr>
                      <a:r>
                        <a:rPr lang="en-US"/>
                        <a:t>ATSAMD21G18</a:t>
                      </a:r>
                    </a:p>
                  </a:txBody>
                  <a:tcPr anchor="ctr"/>
                </a:tc>
                <a:tc hMerge="1">
                  <a:txBody>
                    <a:bodyPr/>
                    <a:lstStyle/>
                    <a:p>
                      <a:pPr lvl="0" algn="ctr">
                        <a:buNone/>
                      </a:pPr>
                      <a:endParaRPr lang="en-US"/>
                    </a:p>
                  </a:txBody>
                  <a:tcPr anchor="ctr"/>
                </a:tc>
                <a:tc gridSpan="2">
                  <a:txBody>
                    <a:bodyPr/>
                    <a:lstStyle/>
                    <a:p>
                      <a:pPr lvl="0" algn="ctr">
                        <a:buNone/>
                      </a:pPr>
                      <a:r>
                        <a:rPr lang="en-US"/>
                        <a:t>ATmega2560</a:t>
                      </a:r>
                    </a:p>
                  </a:txBody>
                  <a:tcPr anchor="ctr"/>
                </a:tc>
                <a:tc hMerge="1">
                  <a:txBody>
                    <a:bodyPr/>
                    <a:lstStyle/>
                    <a:p>
                      <a:pPr lvl="0" algn="ctr">
                        <a:buNone/>
                      </a:pPr>
                      <a:endParaRPr lang="en-US"/>
                    </a:p>
                  </a:txBody>
                  <a:tcPr anchor="ctr"/>
                </a:tc>
                <a:extLst>
                  <a:ext uri="{0D108BD9-81ED-4DB2-BD59-A6C34878D82A}">
                    <a16:rowId xmlns:a16="http://schemas.microsoft.com/office/drawing/2014/main" val="953172033"/>
                  </a:ext>
                </a:extLst>
              </a:tr>
              <a:tr h="358245">
                <a:tc>
                  <a:txBody>
                    <a:bodyPr/>
                    <a:lstStyle/>
                    <a:p>
                      <a:pPr lvl="0" algn="ctr">
                        <a:buNone/>
                      </a:pPr>
                      <a:r>
                        <a:rPr lang="en-US"/>
                        <a:t>Cost &amp; Availability</a:t>
                      </a:r>
                    </a:p>
                  </a:txBody>
                  <a:tcPr anchor="ctr"/>
                </a:tc>
                <a:tc>
                  <a:txBody>
                    <a:bodyPr/>
                    <a:lstStyle/>
                    <a:p>
                      <a:pPr lvl="0" algn="ctr">
                        <a:buNone/>
                      </a:pPr>
                      <a:r>
                        <a:rPr lang="en-US"/>
                        <a:t>W = 0.0</a:t>
                      </a:r>
                    </a:p>
                  </a:txBody>
                  <a:tcPr anchor="ctr"/>
                </a:tc>
                <a:tc>
                  <a:txBody>
                    <a:bodyPr/>
                    <a:lstStyle/>
                    <a:p>
                      <a:pPr lvl="0" algn="ctr">
                        <a:buNone/>
                      </a:pPr>
                      <a:r>
                        <a:rPr lang="en-US" sz="1400"/>
                        <a:t>Part is disqualified if outrageously expensive or unavailable.</a:t>
                      </a:r>
                    </a:p>
                  </a:txBody>
                  <a:tcPr anchor="ctr"/>
                </a:tc>
                <a:tc>
                  <a:txBody>
                    <a:bodyPr/>
                    <a:lstStyle/>
                    <a:p>
                      <a:pPr lvl="0" algn="ctr">
                        <a:buNone/>
                      </a:pPr>
                      <a:r>
                        <a:rPr lang="en-US"/>
                        <a:t>$1.41, Av.</a:t>
                      </a:r>
                    </a:p>
                  </a:txBody>
                  <a:tcPr anchor="ctr"/>
                </a:tc>
                <a:tc>
                  <a:txBody>
                    <a:bodyPr/>
                    <a:lstStyle/>
                    <a:p>
                      <a:pPr lvl="0" algn="ctr">
                        <a:buNone/>
                      </a:pPr>
                      <a:r>
                        <a:rPr lang="en-US"/>
                        <a:t>-</a:t>
                      </a:r>
                    </a:p>
                  </a:txBody>
                  <a:tcPr anchor="ctr"/>
                </a:tc>
                <a:tc>
                  <a:txBody>
                    <a:bodyPr/>
                    <a:lstStyle/>
                    <a:p>
                      <a:pPr lvl="0" algn="ctr">
                        <a:buNone/>
                      </a:pPr>
                      <a:r>
                        <a:rPr lang="en-US"/>
                        <a:t>$3.22, Av.</a:t>
                      </a:r>
                    </a:p>
                  </a:txBody>
                  <a:tcPr anchor="ctr"/>
                </a:tc>
                <a:tc>
                  <a:txBody>
                    <a:bodyPr/>
                    <a:lstStyle/>
                    <a:p>
                      <a:pPr lvl="0" algn="ctr">
                        <a:buNone/>
                      </a:pPr>
                      <a:r>
                        <a:rPr lang="en-US"/>
                        <a:t>-</a:t>
                      </a:r>
                    </a:p>
                  </a:txBody>
                  <a:tcPr anchor="ctr"/>
                </a:tc>
                <a:tc>
                  <a:txBody>
                    <a:bodyPr/>
                    <a:lstStyle/>
                    <a:p>
                      <a:pPr lvl="0" algn="ctr">
                        <a:buNone/>
                      </a:pPr>
                      <a:r>
                        <a:rPr lang="en-US"/>
                        <a:t>$12.35, Av.</a:t>
                      </a:r>
                    </a:p>
                  </a:txBody>
                  <a:tcPr anchor="ctr"/>
                </a:tc>
                <a:tc>
                  <a:txBody>
                    <a:bodyPr/>
                    <a:lstStyle/>
                    <a:p>
                      <a:pPr lvl="0" algn="ctr">
                        <a:buNone/>
                      </a:pPr>
                      <a:r>
                        <a:rPr lang="en-US"/>
                        <a:t>-</a:t>
                      </a:r>
                    </a:p>
                  </a:txBody>
                  <a:tcPr anchor="ctr"/>
                </a:tc>
                <a:extLst>
                  <a:ext uri="{0D108BD9-81ED-4DB2-BD59-A6C34878D82A}">
                    <a16:rowId xmlns:a16="http://schemas.microsoft.com/office/drawing/2014/main" val="893478311"/>
                  </a:ext>
                </a:extLst>
              </a:tr>
              <a:tr h="358245">
                <a:tc>
                  <a:txBody>
                    <a:bodyPr/>
                    <a:lstStyle/>
                    <a:p>
                      <a:pPr lvl="0" algn="ctr">
                        <a:buNone/>
                      </a:pPr>
                      <a:r>
                        <a:rPr lang="en-US"/>
                        <a:t>ADC Resolution</a:t>
                      </a:r>
                    </a:p>
                  </a:txBody>
                  <a:tcPr anchor="ctr"/>
                </a:tc>
                <a:tc>
                  <a:txBody>
                    <a:bodyPr/>
                    <a:lstStyle/>
                    <a:p>
                      <a:pPr lvl="0" algn="ctr">
                        <a:buNone/>
                      </a:pPr>
                      <a:r>
                        <a:rPr lang="en-US"/>
                        <a:t>W = 0.2</a:t>
                      </a:r>
                    </a:p>
                  </a:txBody>
                  <a:tcPr anchor="ctr"/>
                </a:tc>
                <a:tc>
                  <a:txBody>
                    <a:bodyPr/>
                    <a:lstStyle/>
                    <a:p>
                      <a:pPr lvl="0" algn="ctr">
                        <a:buNone/>
                      </a:pPr>
                      <a:r>
                        <a:rPr lang="en-US" sz="1400"/>
                        <a:t>A Higher ADC Resolution means a more precise and a larger measurement range.</a:t>
                      </a:r>
                    </a:p>
                  </a:txBody>
                  <a:tcPr anchor="ctr"/>
                </a:tc>
                <a:tc>
                  <a:txBody>
                    <a:bodyPr/>
                    <a:lstStyle/>
                    <a:p>
                      <a:pPr lvl="0" algn="ctr">
                        <a:buNone/>
                      </a:pPr>
                      <a:r>
                        <a:rPr lang="en-US"/>
                        <a:t>10-bits</a:t>
                      </a:r>
                    </a:p>
                  </a:txBody>
                  <a:tcPr anchor="ctr"/>
                </a:tc>
                <a:tc>
                  <a:txBody>
                    <a:bodyPr/>
                    <a:lstStyle/>
                    <a:p>
                      <a:pPr lvl="0" algn="ctr">
                        <a:buNone/>
                      </a:pPr>
                      <a:r>
                        <a:rPr lang="en-US"/>
                        <a:t>3</a:t>
                      </a:r>
                    </a:p>
                  </a:txBody>
                  <a:tcPr anchor="ctr"/>
                </a:tc>
                <a:tc>
                  <a:txBody>
                    <a:bodyPr/>
                    <a:lstStyle/>
                    <a:p>
                      <a:pPr lvl="0" algn="ctr">
                        <a:buNone/>
                      </a:pPr>
                      <a:r>
                        <a:rPr lang="en-US"/>
                        <a:t>14-bits</a:t>
                      </a:r>
                    </a:p>
                  </a:txBody>
                  <a:tcPr anchor="ctr"/>
                </a:tc>
                <a:tc>
                  <a:txBody>
                    <a:bodyPr/>
                    <a:lstStyle/>
                    <a:p>
                      <a:pPr lvl="0" algn="ctr">
                        <a:buNone/>
                      </a:pPr>
                      <a:r>
                        <a:rPr lang="en-US"/>
                        <a:t>5</a:t>
                      </a:r>
                    </a:p>
                  </a:txBody>
                  <a:tcPr anchor="ctr"/>
                </a:tc>
                <a:tc>
                  <a:txBody>
                    <a:bodyPr/>
                    <a:lstStyle/>
                    <a:p>
                      <a:pPr lvl="0" algn="ctr">
                        <a:buNone/>
                      </a:pPr>
                      <a:r>
                        <a:rPr lang="en-US"/>
                        <a:t>10-bits</a:t>
                      </a:r>
                    </a:p>
                  </a:txBody>
                  <a:tcPr anchor="ctr"/>
                </a:tc>
                <a:tc>
                  <a:txBody>
                    <a:bodyPr/>
                    <a:lstStyle/>
                    <a:p>
                      <a:pPr lvl="0" algn="ctr">
                        <a:buNone/>
                      </a:pPr>
                      <a:r>
                        <a:rPr lang="en-US"/>
                        <a:t>3</a:t>
                      </a:r>
                    </a:p>
                  </a:txBody>
                  <a:tcPr anchor="ctr"/>
                </a:tc>
                <a:extLst>
                  <a:ext uri="{0D108BD9-81ED-4DB2-BD59-A6C34878D82A}">
                    <a16:rowId xmlns:a16="http://schemas.microsoft.com/office/drawing/2014/main" val="682407735"/>
                  </a:ext>
                </a:extLst>
              </a:tr>
              <a:tr h="812024">
                <a:tc>
                  <a:txBody>
                    <a:bodyPr/>
                    <a:lstStyle/>
                    <a:p>
                      <a:pPr lvl="0" algn="ctr">
                        <a:buNone/>
                      </a:pPr>
                      <a:r>
                        <a:rPr lang="en-US"/>
                        <a:t>Timers</a:t>
                      </a:r>
                    </a:p>
                  </a:txBody>
                  <a:tcPr anchor="ctr"/>
                </a:tc>
                <a:tc>
                  <a:txBody>
                    <a:bodyPr/>
                    <a:lstStyle/>
                    <a:p>
                      <a:pPr lvl="0" algn="ctr">
                        <a:buNone/>
                      </a:pPr>
                      <a:r>
                        <a:rPr lang="en-US"/>
                        <a:t>W = 0.1</a:t>
                      </a:r>
                    </a:p>
                  </a:txBody>
                  <a:tcPr anchor="ctr"/>
                </a:tc>
                <a:tc>
                  <a:txBody>
                    <a:bodyPr/>
                    <a:lstStyle/>
                    <a:p>
                      <a:pPr lvl="0" algn="ctr">
                        <a:buNone/>
                      </a:pPr>
                      <a:r>
                        <a:rPr lang="en-US" sz="1400"/>
                        <a:t>A timer is invoked for each sample the microphone takes and a timer to average the sampled data.</a:t>
                      </a:r>
                    </a:p>
                  </a:txBody>
                  <a:tcPr anchor="ctr"/>
                </a:tc>
                <a:tc>
                  <a:txBody>
                    <a:bodyPr/>
                    <a:lstStyle/>
                    <a:p>
                      <a:pPr lvl="0" algn="ctr">
                        <a:buNone/>
                      </a:pPr>
                      <a:r>
                        <a:rPr lang="en-US"/>
                        <a:t>2x8-bit</a:t>
                      </a:r>
                    </a:p>
                    <a:p>
                      <a:pPr lvl="0" algn="ctr">
                        <a:buNone/>
                      </a:pPr>
                      <a:r>
                        <a:rPr lang="en-US"/>
                        <a:t>3x16-bit</a:t>
                      </a:r>
                    </a:p>
                  </a:txBody>
                  <a:tcPr anchor="ctr"/>
                </a:tc>
                <a:tc>
                  <a:txBody>
                    <a:bodyPr/>
                    <a:lstStyle/>
                    <a:p>
                      <a:pPr lvl="0" algn="ctr">
                        <a:buNone/>
                      </a:pPr>
                      <a:r>
                        <a:rPr lang="en-US"/>
                        <a:t>5</a:t>
                      </a:r>
                    </a:p>
                  </a:txBody>
                  <a:tcPr anchor="ctr"/>
                </a:tc>
                <a:tc>
                  <a:txBody>
                    <a:bodyPr/>
                    <a:lstStyle/>
                    <a:p>
                      <a:pPr lvl="0" algn="ctr">
                        <a:buNone/>
                      </a:pPr>
                      <a:r>
                        <a:rPr lang="en-US"/>
                        <a:t>5x16-bit</a:t>
                      </a:r>
                    </a:p>
                  </a:txBody>
                  <a:tcPr anchor="ctr"/>
                </a:tc>
                <a:tc>
                  <a:txBody>
                    <a:bodyPr/>
                    <a:lstStyle/>
                    <a:p>
                      <a:pPr lvl="0" algn="ctr">
                        <a:buNone/>
                      </a:pPr>
                      <a:r>
                        <a:rPr lang="en-US"/>
                        <a:t>5</a:t>
                      </a:r>
                    </a:p>
                  </a:txBody>
                  <a:tcPr anchor="ctr"/>
                </a:tc>
                <a:tc>
                  <a:txBody>
                    <a:bodyPr/>
                    <a:lstStyle/>
                    <a:p>
                      <a:pPr lvl="0" algn="ctr">
                        <a:buNone/>
                      </a:pPr>
                      <a:r>
                        <a:rPr lang="en-US"/>
                        <a:t>2x8-bit</a:t>
                      </a:r>
                    </a:p>
                    <a:p>
                      <a:pPr lvl="0" algn="ctr">
                        <a:buNone/>
                      </a:pPr>
                      <a:r>
                        <a:rPr lang="en-US"/>
                        <a:t>4x16-bit</a:t>
                      </a:r>
                    </a:p>
                  </a:txBody>
                  <a:tcPr anchor="ctr"/>
                </a:tc>
                <a:tc>
                  <a:txBody>
                    <a:bodyPr/>
                    <a:lstStyle/>
                    <a:p>
                      <a:pPr lvl="0" algn="ctr">
                        <a:buNone/>
                      </a:pPr>
                      <a:r>
                        <a:rPr lang="en-US"/>
                        <a:t>5</a:t>
                      </a:r>
                    </a:p>
                  </a:txBody>
                  <a:tcPr anchor="ctr"/>
                </a:tc>
                <a:extLst>
                  <a:ext uri="{0D108BD9-81ED-4DB2-BD59-A6C34878D82A}">
                    <a16:rowId xmlns:a16="http://schemas.microsoft.com/office/drawing/2014/main" val="3643516974"/>
                  </a:ext>
                </a:extLst>
              </a:tr>
              <a:tr h="620959">
                <a:tc>
                  <a:txBody>
                    <a:bodyPr/>
                    <a:lstStyle/>
                    <a:p>
                      <a:pPr lvl="0" algn="ctr">
                        <a:buNone/>
                      </a:pPr>
                      <a:r>
                        <a:rPr lang="en-US"/>
                        <a:t>Power Requirements</a:t>
                      </a:r>
                    </a:p>
                  </a:txBody>
                  <a:tcPr anchor="ctr"/>
                </a:tc>
                <a:tc>
                  <a:txBody>
                    <a:bodyPr/>
                    <a:lstStyle/>
                    <a:p>
                      <a:pPr lvl="0" algn="ctr">
                        <a:buNone/>
                      </a:pPr>
                      <a:r>
                        <a:rPr lang="en-US"/>
                        <a:t>W = 0.2</a:t>
                      </a:r>
                    </a:p>
                  </a:txBody>
                  <a:tcPr anchor="ctr"/>
                </a:tc>
                <a:tc>
                  <a:txBody>
                    <a:bodyPr/>
                    <a:lstStyle/>
                    <a:p>
                      <a:pPr lvl="0" algn="ctr">
                        <a:buNone/>
                      </a:pPr>
                      <a:r>
                        <a:rPr lang="en-US" sz="1400"/>
                        <a:t>Power requirements depends on whether we can run the CPU in low power mode and the flexibility of the CPU's power usage itself.</a:t>
                      </a:r>
                    </a:p>
                  </a:txBody>
                  <a:tcPr anchor="ctr"/>
                </a:tc>
                <a:tc>
                  <a:txBody>
                    <a:bodyPr/>
                    <a:lstStyle/>
                    <a:p>
                      <a:pPr lvl="0" algn="ctr">
                        <a:buNone/>
                      </a:pPr>
                      <a:r>
                        <a:rPr lang="en-US"/>
                        <a:t>1.8V- 5.5V</a:t>
                      </a:r>
                    </a:p>
                  </a:txBody>
                  <a:tcPr anchor="ctr"/>
                </a:tc>
                <a:tc>
                  <a:txBody>
                    <a:bodyPr/>
                    <a:lstStyle/>
                    <a:p>
                      <a:pPr lvl="0" algn="ctr">
                        <a:buNone/>
                      </a:pPr>
                      <a:r>
                        <a:rPr lang="en-US"/>
                        <a:t>5</a:t>
                      </a:r>
                    </a:p>
                  </a:txBody>
                  <a:tcPr anchor="ctr"/>
                </a:tc>
                <a:tc>
                  <a:txBody>
                    <a:bodyPr/>
                    <a:lstStyle/>
                    <a:p>
                      <a:pPr lvl="0" algn="ctr">
                        <a:buNone/>
                      </a:pPr>
                      <a:r>
                        <a:rPr lang="en-US"/>
                        <a:t>1.62V - 3.63V</a:t>
                      </a:r>
                    </a:p>
                  </a:txBody>
                  <a:tcPr anchor="ctr"/>
                </a:tc>
                <a:tc>
                  <a:txBody>
                    <a:bodyPr/>
                    <a:lstStyle/>
                    <a:p>
                      <a:pPr lvl="0" algn="ctr">
                        <a:buNone/>
                      </a:pPr>
                      <a:r>
                        <a:rPr lang="en-US"/>
                        <a:t>3</a:t>
                      </a:r>
                    </a:p>
                  </a:txBody>
                  <a:tcPr anchor="ctr"/>
                </a:tc>
                <a:tc>
                  <a:txBody>
                    <a:bodyPr/>
                    <a:lstStyle/>
                    <a:p>
                      <a:pPr lvl="0" algn="ctr">
                        <a:buNone/>
                      </a:pPr>
                      <a:r>
                        <a:rPr lang="en-US"/>
                        <a:t>4.5V - 5.5V</a:t>
                      </a:r>
                    </a:p>
                  </a:txBody>
                  <a:tcPr anchor="ctr"/>
                </a:tc>
                <a:tc>
                  <a:txBody>
                    <a:bodyPr/>
                    <a:lstStyle/>
                    <a:p>
                      <a:pPr lvl="0" algn="ctr">
                        <a:buNone/>
                      </a:pPr>
                      <a:r>
                        <a:rPr lang="en-US"/>
                        <a:t>2</a:t>
                      </a:r>
                    </a:p>
                  </a:txBody>
                  <a:tcPr anchor="ctr"/>
                </a:tc>
                <a:extLst>
                  <a:ext uri="{0D108BD9-81ED-4DB2-BD59-A6C34878D82A}">
                    <a16:rowId xmlns:a16="http://schemas.microsoft.com/office/drawing/2014/main" val="325903805"/>
                  </a:ext>
                </a:extLst>
              </a:tr>
              <a:tr h="358245">
                <a:tc>
                  <a:txBody>
                    <a:bodyPr/>
                    <a:lstStyle/>
                    <a:p>
                      <a:pPr lvl="0" algn="ctr">
                        <a:buNone/>
                      </a:pPr>
                      <a:r>
                        <a:rPr lang="en-US"/>
                        <a:t>Memory (RAM)</a:t>
                      </a:r>
                    </a:p>
                  </a:txBody>
                  <a:tcPr anchor="ctr"/>
                </a:tc>
                <a:tc>
                  <a:txBody>
                    <a:bodyPr/>
                    <a:lstStyle/>
                    <a:p>
                      <a:pPr lvl="0" algn="ctr">
                        <a:buNone/>
                      </a:pPr>
                      <a:r>
                        <a:rPr lang="en-US"/>
                        <a:t>W = 0.2</a:t>
                      </a:r>
                    </a:p>
                  </a:txBody>
                  <a:tcPr anchor="ctr"/>
                </a:tc>
                <a:tc>
                  <a:txBody>
                    <a:bodyPr/>
                    <a:lstStyle/>
                    <a:p>
                      <a:pPr lvl="0" algn="ctr">
                        <a:buNone/>
                      </a:pPr>
                      <a:r>
                        <a:rPr lang="en-US" sz="1400"/>
                        <a:t>More memory allows us to store more sample data to process.</a:t>
                      </a:r>
                      <a:endParaRPr lang="en-US"/>
                    </a:p>
                  </a:txBody>
                  <a:tcPr anchor="ctr"/>
                </a:tc>
                <a:tc>
                  <a:txBody>
                    <a:bodyPr/>
                    <a:lstStyle/>
                    <a:p>
                      <a:pPr lvl="0" algn="ctr">
                        <a:buNone/>
                      </a:pPr>
                      <a:r>
                        <a:rPr lang="en-US"/>
                        <a:t>2 kB</a:t>
                      </a:r>
                    </a:p>
                  </a:txBody>
                  <a:tcPr anchor="ctr"/>
                </a:tc>
                <a:tc>
                  <a:txBody>
                    <a:bodyPr/>
                    <a:lstStyle/>
                    <a:p>
                      <a:pPr lvl="0" algn="ctr">
                        <a:buNone/>
                      </a:pPr>
                      <a:r>
                        <a:rPr lang="en-US"/>
                        <a:t>3</a:t>
                      </a:r>
                    </a:p>
                  </a:txBody>
                  <a:tcPr anchor="ctr"/>
                </a:tc>
                <a:tc>
                  <a:txBody>
                    <a:bodyPr/>
                    <a:lstStyle/>
                    <a:p>
                      <a:pPr lvl="0" algn="ctr">
                        <a:buNone/>
                      </a:pPr>
                      <a:r>
                        <a:rPr lang="en-US"/>
                        <a:t>256 kB</a:t>
                      </a:r>
                    </a:p>
                  </a:txBody>
                  <a:tcPr anchor="ctr"/>
                </a:tc>
                <a:tc>
                  <a:txBody>
                    <a:bodyPr/>
                    <a:lstStyle/>
                    <a:p>
                      <a:pPr lvl="0" algn="ctr">
                        <a:buNone/>
                      </a:pPr>
                      <a:r>
                        <a:rPr lang="en-US"/>
                        <a:t>5</a:t>
                      </a:r>
                    </a:p>
                  </a:txBody>
                  <a:tcPr anchor="ctr"/>
                </a:tc>
                <a:tc>
                  <a:txBody>
                    <a:bodyPr/>
                    <a:lstStyle/>
                    <a:p>
                      <a:pPr lvl="0" algn="ctr">
                        <a:buNone/>
                      </a:pPr>
                      <a:r>
                        <a:rPr lang="en-US"/>
                        <a:t>256 kB</a:t>
                      </a:r>
                    </a:p>
                  </a:txBody>
                  <a:tcPr anchor="ctr"/>
                </a:tc>
                <a:tc>
                  <a:txBody>
                    <a:bodyPr/>
                    <a:lstStyle/>
                    <a:p>
                      <a:pPr lvl="0" algn="ctr">
                        <a:buNone/>
                      </a:pPr>
                      <a:r>
                        <a:rPr lang="en-US"/>
                        <a:t>5</a:t>
                      </a:r>
                    </a:p>
                  </a:txBody>
                  <a:tcPr anchor="ctr"/>
                </a:tc>
                <a:extLst>
                  <a:ext uri="{0D108BD9-81ED-4DB2-BD59-A6C34878D82A}">
                    <a16:rowId xmlns:a16="http://schemas.microsoft.com/office/drawing/2014/main" val="4193319510"/>
                  </a:ext>
                </a:extLst>
              </a:tr>
              <a:tr h="358244">
                <a:tc>
                  <a:txBody>
                    <a:bodyPr/>
                    <a:lstStyle/>
                    <a:p>
                      <a:pPr lvl="0" algn="ctr">
                        <a:buNone/>
                      </a:pPr>
                      <a:r>
                        <a:rPr lang="en-US">
                          <a:solidFill>
                            <a:schemeClr val="bg1"/>
                          </a:solidFill>
                        </a:rPr>
                        <a:t>Ease of Use</a:t>
                      </a:r>
                    </a:p>
                  </a:txBody>
                  <a:tcPr anchor="ctr"/>
                </a:tc>
                <a:tc>
                  <a:txBody>
                    <a:bodyPr/>
                    <a:lstStyle/>
                    <a:p>
                      <a:pPr lvl="0" algn="ctr">
                        <a:buNone/>
                      </a:pPr>
                      <a:r>
                        <a:rPr lang="en-US">
                          <a:solidFill>
                            <a:schemeClr val="bg1"/>
                          </a:solidFill>
                        </a:rPr>
                        <a:t>W = 0.3</a:t>
                      </a:r>
                    </a:p>
                  </a:txBody>
                  <a:tcPr anchor="ctr"/>
                </a:tc>
                <a:tc>
                  <a:txBody>
                    <a:bodyPr/>
                    <a:lstStyle/>
                    <a:p>
                      <a:pPr lvl="0" algn="ctr">
                        <a:buNone/>
                      </a:pPr>
                      <a:r>
                        <a:rPr lang="en-US" sz="1400">
                          <a:solidFill>
                            <a:schemeClr val="bg1"/>
                          </a:solidFill>
                        </a:rPr>
                        <a:t>Prior experience with using the CPU or it's architecture</a:t>
                      </a:r>
                      <a:endParaRPr lang="en-US">
                        <a:solidFill>
                          <a:schemeClr val="bg1"/>
                        </a:solidFill>
                      </a:endParaRPr>
                    </a:p>
                  </a:txBody>
                  <a:tcPr anchor="ctr"/>
                </a:tc>
                <a:tc>
                  <a:txBody>
                    <a:bodyPr/>
                    <a:lstStyle/>
                    <a:p>
                      <a:pPr lvl="0" algn="ctr">
                        <a:buNone/>
                      </a:pPr>
                      <a:r>
                        <a:rPr lang="en-US" sz="1400">
                          <a:solidFill>
                            <a:schemeClr val="bg1"/>
                          </a:solidFill>
                        </a:rPr>
                        <a:t>8-bit AVR</a:t>
                      </a:r>
                    </a:p>
                    <a:p>
                      <a:pPr lvl="0" algn="ctr">
                        <a:buNone/>
                      </a:pPr>
                      <a:r>
                        <a:rPr lang="en-US" sz="1400">
                          <a:solidFill>
                            <a:schemeClr val="bg1"/>
                          </a:solidFill>
                        </a:rPr>
                        <a:t>Used Before</a:t>
                      </a:r>
                    </a:p>
                  </a:txBody>
                  <a:tcPr anchor="ctr"/>
                </a:tc>
                <a:tc>
                  <a:txBody>
                    <a:bodyPr/>
                    <a:lstStyle/>
                    <a:p>
                      <a:pPr lvl="0" algn="ctr">
                        <a:buNone/>
                      </a:pPr>
                      <a:r>
                        <a:rPr lang="en-US">
                          <a:solidFill>
                            <a:schemeClr val="bg1"/>
                          </a:solidFill>
                        </a:rPr>
                        <a:t>5</a:t>
                      </a:r>
                    </a:p>
                  </a:txBody>
                  <a:tcPr anchor="ctr"/>
                </a:tc>
                <a:tc>
                  <a:txBody>
                    <a:bodyPr/>
                    <a:lstStyle/>
                    <a:p>
                      <a:pPr lvl="0" algn="ctr">
                        <a:buNone/>
                      </a:pPr>
                      <a:r>
                        <a:rPr lang="en-US" sz="1400">
                          <a:solidFill>
                            <a:schemeClr val="bg1"/>
                          </a:solidFill>
                        </a:rPr>
                        <a:t>32-bit ARM</a:t>
                      </a:r>
                    </a:p>
                    <a:p>
                      <a:pPr lvl="0" algn="ctr">
                        <a:buNone/>
                      </a:pPr>
                      <a:r>
                        <a:rPr lang="en-US" sz="1400">
                          <a:solidFill>
                            <a:schemeClr val="bg1"/>
                          </a:solidFill>
                        </a:rPr>
                        <a:t>Not Used</a:t>
                      </a:r>
                    </a:p>
                  </a:txBody>
                  <a:tcPr anchor="ctr"/>
                </a:tc>
                <a:tc>
                  <a:txBody>
                    <a:bodyPr/>
                    <a:lstStyle/>
                    <a:p>
                      <a:pPr lvl="0" algn="ctr">
                        <a:buNone/>
                      </a:pPr>
                      <a:r>
                        <a:rPr lang="en-US">
                          <a:solidFill>
                            <a:schemeClr val="bg1"/>
                          </a:solidFill>
                        </a:rPr>
                        <a:t>1</a:t>
                      </a:r>
                    </a:p>
                  </a:txBody>
                  <a:tcPr anchor="ctr"/>
                </a:tc>
                <a:tc>
                  <a:txBody>
                    <a:bodyPr/>
                    <a:lstStyle/>
                    <a:p>
                      <a:pPr lvl="0" algn="ctr">
                        <a:buNone/>
                      </a:pPr>
                      <a:r>
                        <a:rPr lang="en-US" sz="1400">
                          <a:solidFill>
                            <a:schemeClr val="bg1"/>
                          </a:solidFill>
                        </a:rPr>
                        <a:t>8-bit AVR</a:t>
                      </a:r>
                    </a:p>
                    <a:p>
                      <a:pPr lvl="0" algn="ctr">
                        <a:buNone/>
                      </a:pPr>
                      <a:r>
                        <a:rPr lang="en-US" sz="1400">
                          <a:solidFill>
                            <a:schemeClr val="bg1"/>
                          </a:solidFill>
                        </a:rPr>
                        <a:t>Not Used</a:t>
                      </a:r>
                    </a:p>
                  </a:txBody>
                  <a:tcPr anchor="ctr"/>
                </a:tc>
                <a:tc>
                  <a:txBody>
                    <a:bodyPr/>
                    <a:lstStyle/>
                    <a:p>
                      <a:pPr lvl="0" algn="ctr">
                        <a:buNone/>
                      </a:pPr>
                      <a:r>
                        <a:rPr lang="en-US">
                          <a:solidFill>
                            <a:schemeClr val="bg1"/>
                          </a:solidFill>
                        </a:rPr>
                        <a:t>4</a:t>
                      </a:r>
                    </a:p>
                  </a:txBody>
                  <a:tcPr anchor="ctr"/>
                </a:tc>
                <a:extLst>
                  <a:ext uri="{0D108BD9-81ED-4DB2-BD59-A6C34878D82A}">
                    <a16:rowId xmlns:a16="http://schemas.microsoft.com/office/drawing/2014/main" val="3215370050"/>
                  </a:ext>
                </a:extLst>
              </a:tr>
              <a:tr h="358245">
                <a:tc>
                  <a:txBody>
                    <a:bodyPr/>
                    <a:lstStyle/>
                    <a:p>
                      <a:pPr lvl="0" algn="ctr">
                        <a:buNone/>
                      </a:pPr>
                      <a:r>
                        <a:rPr lang="en-US">
                          <a:solidFill>
                            <a:schemeClr val="bg1"/>
                          </a:solidFill>
                        </a:rPr>
                        <a:t>Total Score</a:t>
                      </a:r>
                    </a:p>
                  </a:txBody>
                  <a:tcPr anchor="ctr"/>
                </a:tc>
                <a:tc>
                  <a:txBody>
                    <a:bodyPr/>
                    <a:lstStyle/>
                    <a:p>
                      <a:pPr lvl="0" algn="ctr">
                        <a:buNone/>
                      </a:pPr>
                      <a:r>
                        <a:rPr lang="en-US">
                          <a:solidFill>
                            <a:schemeClr val="bg1"/>
                          </a:solidFill>
                        </a:rPr>
                        <a:t>ΣW = 1</a:t>
                      </a:r>
                    </a:p>
                  </a:txBody>
                  <a:tcPr anchor="ctr"/>
                </a:tc>
                <a:tc>
                  <a:txBody>
                    <a:bodyPr/>
                    <a:lstStyle/>
                    <a:p>
                      <a:pPr lvl="0" algn="ctr">
                        <a:buNone/>
                      </a:pPr>
                      <a:endParaRPr lang="en-US">
                        <a:solidFill>
                          <a:schemeClr val="bg1"/>
                        </a:solidFill>
                      </a:endParaRPr>
                    </a:p>
                  </a:txBody>
                  <a:tcPr anchor="ctr"/>
                </a:tc>
                <a:tc>
                  <a:txBody>
                    <a:bodyPr/>
                    <a:lstStyle/>
                    <a:p>
                      <a:pPr lvl="0" algn="ctr">
                        <a:buNone/>
                      </a:pPr>
                      <a:endParaRPr lang="en-US">
                        <a:solidFill>
                          <a:srgbClr val="FF0000"/>
                        </a:solidFill>
                      </a:endParaRPr>
                    </a:p>
                  </a:txBody>
                  <a:tcPr anchor="ctr"/>
                </a:tc>
                <a:tc>
                  <a:txBody>
                    <a:bodyPr/>
                    <a:lstStyle/>
                    <a:p>
                      <a:pPr lvl="0" algn="ctr">
                        <a:buNone/>
                      </a:pPr>
                      <a:r>
                        <a:rPr lang="en-US">
                          <a:solidFill>
                            <a:srgbClr val="FF0000"/>
                          </a:solidFill>
                        </a:rPr>
                        <a:t>4.2</a:t>
                      </a:r>
                    </a:p>
                  </a:txBody>
                  <a:tcPr anchor="ctr"/>
                </a:tc>
                <a:tc>
                  <a:txBody>
                    <a:bodyPr/>
                    <a:lstStyle/>
                    <a:p>
                      <a:pPr lvl="0" algn="ctr">
                        <a:buNone/>
                      </a:pPr>
                      <a:endParaRPr lang="en-US">
                        <a:solidFill>
                          <a:srgbClr val="FF0000"/>
                        </a:solidFill>
                      </a:endParaRPr>
                    </a:p>
                  </a:txBody>
                  <a:tcPr anchor="ctr"/>
                </a:tc>
                <a:tc>
                  <a:txBody>
                    <a:bodyPr/>
                    <a:lstStyle/>
                    <a:p>
                      <a:pPr lvl="0" algn="ctr">
                        <a:buNone/>
                      </a:pPr>
                      <a:r>
                        <a:rPr lang="en-US">
                          <a:solidFill>
                            <a:schemeClr val="bg1"/>
                          </a:solidFill>
                        </a:rPr>
                        <a:t>3.4</a:t>
                      </a:r>
                    </a:p>
                  </a:txBody>
                  <a:tcPr anchor="ctr"/>
                </a:tc>
                <a:tc>
                  <a:txBody>
                    <a:bodyPr/>
                    <a:lstStyle/>
                    <a:p>
                      <a:pPr lvl="0" algn="ctr">
                        <a:buNone/>
                      </a:pPr>
                      <a:endParaRPr lang="en-US">
                        <a:solidFill>
                          <a:srgbClr val="FF0000"/>
                        </a:solidFill>
                      </a:endParaRPr>
                    </a:p>
                  </a:txBody>
                  <a:tcPr anchor="ctr"/>
                </a:tc>
                <a:tc>
                  <a:txBody>
                    <a:bodyPr/>
                    <a:lstStyle/>
                    <a:p>
                      <a:pPr lvl="0" algn="ctr">
                        <a:buNone/>
                      </a:pPr>
                      <a:r>
                        <a:rPr lang="en-US">
                          <a:solidFill>
                            <a:schemeClr val="bg1"/>
                          </a:solidFill>
                        </a:rPr>
                        <a:t>3.7</a:t>
                      </a:r>
                    </a:p>
                  </a:txBody>
                  <a:tcPr anchor="ctr"/>
                </a:tc>
                <a:extLst>
                  <a:ext uri="{0D108BD9-81ED-4DB2-BD59-A6C34878D82A}">
                    <a16:rowId xmlns:a16="http://schemas.microsoft.com/office/drawing/2014/main" val="3153736754"/>
                  </a:ext>
                </a:extLst>
              </a:tr>
            </a:tbl>
          </a:graphicData>
        </a:graphic>
      </p:graphicFrame>
    </p:spTree>
    <p:extLst>
      <p:ext uri="{BB962C8B-B14F-4D97-AF65-F5344CB8AC3E}">
        <p14:creationId xmlns:p14="http://schemas.microsoft.com/office/powerpoint/2010/main" val="78089410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A16D073C96447A3C528794031C097" ma:contentTypeVersion="9" ma:contentTypeDescription="Create a new document." ma:contentTypeScope="" ma:versionID="2a899f097db1502eed4e6e4d653442ad">
  <xsd:schema xmlns:xsd="http://www.w3.org/2001/XMLSchema" xmlns:xs="http://www.w3.org/2001/XMLSchema" xmlns:p="http://schemas.microsoft.com/office/2006/metadata/properties" xmlns:ns3="913a507a-7056-45a6-848d-7a1001401091" xmlns:ns4="b8018d33-1377-4086-9bc9-508624d8f3e4" targetNamespace="http://schemas.microsoft.com/office/2006/metadata/properties" ma:root="true" ma:fieldsID="e364476e1748efe87838444e876e7f43" ns3:_="" ns4:_="">
    <xsd:import namespace="913a507a-7056-45a6-848d-7a1001401091"/>
    <xsd:import namespace="b8018d33-1377-4086-9bc9-508624d8f3e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3a507a-7056-45a6-848d-7a100140109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018d33-1377-4086-9bc9-508624d8f3e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0F0E65-E9F7-4D5F-A4E2-9D4E3F4E7F6D}">
  <ds:schemaRefs>
    <ds:schemaRef ds:uri="913a507a-7056-45a6-848d-7a1001401091"/>
    <ds:schemaRef ds:uri="b8018d33-1377-4086-9bc9-508624d8f3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DBC67B4-EEB6-4C3E-A4FD-CA13E48EBCA6}">
  <ds:schemaRefs>
    <ds:schemaRef ds:uri="913a507a-7056-45a6-848d-7a1001401091"/>
    <ds:schemaRef ds:uri="b8018d33-1377-4086-9bc9-508624d8f3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555C7B-A1DA-4553-99A2-BDD2582EAD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Slice</vt:lpstr>
      <vt:lpstr>Project 9 – Acoustic Awareness Enabler        Concept Design Review      ECE-457 Senior Design Project, Fall 2019 </vt:lpstr>
      <vt:lpstr>Customer Requirements</vt:lpstr>
      <vt:lpstr>Engineering Requirements</vt:lpstr>
      <vt:lpstr>Engineering Requirements Continued</vt:lpstr>
      <vt:lpstr>Constraints</vt:lpstr>
      <vt:lpstr>PowerPoint Presentation</vt:lpstr>
      <vt:lpstr>Concept design</vt:lpstr>
      <vt:lpstr>Overview of the two alternative approaches being considered</vt:lpstr>
      <vt:lpstr>Microcontroller selection</vt:lpstr>
      <vt:lpstr>Component selection: Microcontroller: Atmega328PB</vt:lpstr>
      <vt:lpstr>Threshold Calculation Methods</vt:lpstr>
      <vt:lpstr>Selected Approach:  Threshold Data-Analysis Method</vt:lpstr>
      <vt:lpstr>GANTT Chart Schedule</vt:lpstr>
      <vt:lpstr>Earned  Value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IX – Acoustic Awareness Enabler</dc:title>
  <dc:creator>Jared Alves</dc:creator>
  <cp:revision>1</cp:revision>
  <dcterms:created xsi:type="dcterms:W3CDTF">2019-09-24T22:59:34Z</dcterms:created>
  <dcterms:modified xsi:type="dcterms:W3CDTF">2019-11-05T17:34:27Z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0x0101002D0A16D073C96447A3C528794031C097</vt:lpwstr>
  </property>
</Properties>
</file>